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9" r:id="rId3"/>
    <p:sldId id="261" r:id="rId4"/>
    <p:sldId id="260" r:id="rId5"/>
    <p:sldId id="279" r:id="rId6"/>
    <p:sldId id="283" r:id="rId7"/>
    <p:sldId id="262" r:id="rId8"/>
    <p:sldId id="265" r:id="rId9"/>
    <p:sldId id="268" r:id="rId10"/>
    <p:sldId id="257" r:id="rId11"/>
    <p:sldId id="269" r:id="rId12"/>
    <p:sldId id="270" r:id="rId13"/>
    <p:sldId id="271" r:id="rId14"/>
    <p:sldId id="273" r:id="rId15"/>
    <p:sldId id="274" r:id="rId16"/>
    <p:sldId id="275" r:id="rId17"/>
  </p:sldIdLst>
  <p:sldSz cx="12192000" cy="6858000"/>
  <p:notesSz cx="9929813" cy="67992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57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8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gif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image" Target="../media/image19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gif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image" Target="../media/image1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1FD621-4AE6-4EC4-A422-03707A3C043B}" type="doc">
      <dgm:prSet loTypeId="urn:microsoft.com/office/officeart/2005/8/layout/cycle6" loCatId="cycle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it-IT"/>
        </a:p>
      </dgm:t>
    </dgm:pt>
    <dgm:pt modelId="{C56A92CE-3546-4E50-A549-080809489E26}">
      <dgm:prSet phldrT="[Testo]" custT="1"/>
      <dgm:spPr/>
      <dgm:t>
        <a:bodyPr/>
        <a:lstStyle/>
        <a:p>
          <a:pPr>
            <a:spcAft>
              <a:spcPts val="0"/>
            </a:spcAft>
          </a:pPr>
          <a:r>
            <a:rPr lang="it-IT" sz="1800" b="1"/>
            <a:t>FLESSIBILITA’    </a:t>
          </a:r>
        </a:p>
        <a:p>
          <a:pPr>
            <a:spcAft>
              <a:spcPts val="0"/>
            </a:spcAft>
          </a:pPr>
          <a:r>
            <a:rPr lang="it-IT" sz="1800"/>
            <a:t> uso flessibile: si adatta a diverse abilità</a:t>
          </a:r>
          <a:endParaRPr lang="it-IT" sz="1800" dirty="0"/>
        </a:p>
      </dgm:t>
    </dgm:pt>
    <dgm:pt modelId="{B4161284-19A5-488B-B1D4-45B4A6079FE3}" type="parTrans" cxnId="{B78954D8-A62D-401B-BA30-3C396772311A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ACFE624D-470D-4A4F-AE8D-A3D527199C08}" type="sibTrans" cxnId="{B78954D8-A62D-401B-BA30-3C396772311A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B6FE1115-A870-421C-807D-38412EB041A7}">
      <dgm:prSet phldrT="[Testo]" custT="1"/>
      <dgm:spPr/>
      <dgm:t>
        <a:bodyPr/>
        <a:lstStyle/>
        <a:p>
          <a:pPr>
            <a:spcAft>
              <a:spcPts val="0"/>
            </a:spcAft>
          </a:pPr>
          <a:r>
            <a:rPr lang="it-IT" sz="1800" b="1" u="none" dirty="0"/>
            <a:t>EQUITÀ</a:t>
          </a:r>
          <a:r>
            <a:rPr lang="it-IT" sz="1800" u="none" dirty="0"/>
            <a:t> </a:t>
          </a:r>
        </a:p>
        <a:p>
          <a:pPr>
            <a:spcAft>
              <a:spcPts val="0"/>
            </a:spcAft>
          </a:pPr>
          <a:r>
            <a:rPr lang="it-IT" sz="1800" dirty="0"/>
            <a:t>uso equo: utilizzabile da chiunque </a:t>
          </a:r>
        </a:p>
      </dgm:t>
    </dgm:pt>
    <dgm:pt modelId="{02170EC9-FF45-4481-9DC2-EFFBB6285D8D}" type="parTrans" cxnId="{1E73C2A7-97A2-4E91-8037-0E1F0D2D1400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2451AB93-298B-4EE6-B037-069DDE0E8B16}" type="sibTrans" cxnId="{1E73C2A7-97A2-4E91-8037-0E1F0D2D1400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2033A470-38C2-46D2-B433-DA279D7A9E6D}">
      <dgm:prSet phldrT="[Testo]" custT="1"/>
      <dgm:spPr/>
      <dgm:t>
        <a:bodyPr/>
        <a:lstStyle/>
        <a:p>
          <a:pPr>
            <a:spcAft>
              <a:spcPts val="0"/>
            </a:spcAft>
          </a:pPr>
          <a:r>
            <a:rPr lang="it-IT" sz="1600" b="1" u="none"/>
            <a:t>SEMPLICITÀ</a:t>
          </a:r>
          <a:r>
            <a:rPr lang="it-IT" sz="1400" u="sng"/>
            <a:t>  </a:t>
          </a:r>
        </a:p>
        <a:p>
          <a:pPr>
            <a:spcAft>
              <a:spcPts val="0"/>
            </a:spcAft>
          </a:pPr>
          <a:r>
            <a:rPr lang="it-IT"/>
            <a:t>uso semplice,</a:t>
          </a:r>
          <a:r>
            <a:rPr lang="it-IT" baseline="0"/>
            <a:t> </a:t>
          </a:r>
          <a:r>
            <a:rPr lang="it-IT"/>
            <a:t>intuitivo</a:t>
          </a:r>
          <a:r>
            <a:rPr lang="it-IT" baseline="0"/>
            <a:t> e </a:t>
          </a:r>
          <a:r>
            <a:rPr lang="it-IT"/>
            <a:t>facile da capire</a:t>
          </a:r>
          <a:endParaRPr lang="it-IT" sz="1400" dirty="0"/>
        </a:p>
      </dgm:t>
    </dgm:pt>
    <dgm:pt modelId="{9C602BAC-025D-4795-B20E-9536F534A898}" type="parTrans" cxnId="{B9086FD7-2CC7-4F47-B061-97CA85C5B5A1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A4CF9A35-DC8E-44B9-B519-436F646BD2A1}" type="sibTrans" cxnId="{B9086FD7-2CC7-4F47-B061-97CA85C5B5A1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736F5EF2-45F5-4BC5-8B49-A83E59A5B522}">
      <dgm:prSet custT="1"/>
      <dgm:spPr/>
      <dgm:t>
        <a:bodyPr/>
        <a:lstStyle/>
        <a:p>
          <a:r>
            <a:rPr lang="it-IT" sz="1800" b="1" u="none" dirty="0"/>
            <a:t>TOLLERANZA ALL'ERRORE </a:t>
          </a:r>
          <a:r>
            <a:rPr lang="it-IT" sz="1800" dirty="0"/>
            <a:t>minimizzare i rischi o azioni non volute</a:t>
          </a:r>
        </a:p>
      </dgm:t>
    </dgm:pt>
    <dgm:pt modelId="{7EEA1ADC-A77F-47A7-8906-41F8AAA340C4}" type="parTrans" cxnId="{64C6EDD4-1C47-49A6-A26B-3AE8DAE97D85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9A461853-E646-4833-A4B1-60FB22CDB014}" type="sibTrans" cxnId="{64C6EDD4-1C47-49A6-A26B-3AE8DAE97D85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B22D39BD-5F17-4F36-80E0-B87BB84B85C5}">
      <dgm:prSet custT="1"/>
      <dgm:spPr/>
      <dgm:t>
        <a:bodyPr/>
        <a:lstStyle/>
        <a:p>
          <a:r>
            <a:rPr lang="it-IT" sz="1800" b="1" u="none" dirty="0"/>
            <a:t>MISURE E SPAZI SUFFICIENTI </a:t>
          </a:r>
          <a:r>
            <a:rPr lang="it-IT" sz="1800" dirty="0"/>
            <a:t>rendere lo spazio idoneo per l'accesso e l'uso</a:t>
          </a:r>
        </a:p>
      </dgm:t>
    </dgm:pt>
    <dgm:pt modelId="{F77CED6D-11E8-4F92-94AC-58E5493153A8}" type="parTrans" cxnId="{9D2FA27A-7722-4C24-97F0-9893F64681DB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EC405AC5-9E5A-4DF9-8B66-D6EE849EAEE6}" type="sibTrans" cxnId="{9D2FA27A-7722-4C24-97F0-9893F64681DB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C2C55F33-2DF6-4EBC-939A-5A34E433EB87}">
      <dgm:prSet phldrT="[Testo]" custT="1"/>
      <dgm:spPr/>
      <dgm:t>
        <a:bodyPr/>
        <a:lstStyle/>
        <a:p>
          <a:pPr>
            <a:spcAft>
              <a:spcPts val="0"/>
            </a:spcAft>
          </a:pPr>
          <a:r>
            <a:rPr lang="it-IT" sz="1800" b="1" u="none" dirty="0"/>
            <a:t>PERCETTIBILITÀ</a:t>
          </a:r>
          <a:r>
            <a:rPr lang="it-IT" sz="1800" dirty="0"/>
            <a:t> </a:t>
          </a:r>
        </a:p>
        <a:p>
          <a:pPr>
            <a:spcAft>
              <a:spcPts val="0"/>
            </a:spcAft>
          </a:pPr>
          <a:r>
            <a:rPr lang="it-IT" sz="1800" dirty="0"/>
            <a:t>trasmettere le effettive informazioni sensoriali</a:t>
          </a:r>
        </a:p>
      </dgm:t>
    </dgm:pt>
    <dgm:pt modelId="{6F01FA30-3F79-4638-B527-A391C4C27434}" type="sibTrans" cxnId="{6DFA6969-258A-4263-B4E5-4C85B82FEA4A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88CCB60B-9427-448D-99DE-BAC5314C0954}" type="parTrans" cxnId="{6DFA6969-258A-4263-B4E5-4C85B82FEA4A}">
      <dgm:prSet/>
      <dgm:spPr/>
      <dgm:t>
        <a:bodyPr/>
        <a:lstStyle/>
        <a:p>
          <a:endParaRPr lang="it-IT" sz="2000">
            <a:solidFill>
              <a:schemeClr val="tx1"/>
            </a:solidFill>
          </a:endParaRPr>
        </a:p>
      </dgm:t>
    </dgm:pt>
    <dgm:pt modelId="{6A47292A-06F2-430A-AEC4-D783801772D2}">
      <dgm:prSet phldrT="[Testo]" custT="1"/>
      <dgm:spPr/>
      <dgm:t>
        <a:bodyPr/>
        <a:lstStyle/>
        <a:p>
          <a:pPr>
            <a:spcAft>
              <a:spcPts val="0"/>
            </a:spcAft>
          </a:pPr>
          <a:r>
            <a:rPr lang="it-IT" sz="1800" b="1" u="none"/>
            <a:t>CONTENIMENTO DELLO SFORZO FISICO </a:t>
          </a:r>
          <a:r>
            <a:rPr lang="it-IT"/>
            <a:t>utilizzo con minima fatica</a:t>
          </a:r>
          <a:endParaRPr lang="it-IT" sz="1800" dirty="0"/>
        </a:p>
      </dgm:t>
    </dgm:pt>
    <dgm:pt modelId="{12B1238F-CBF4-417F-9237-507AEC82C495}" type="sibTrans" cxnId="{0686B556-853E-4E7C-AC69-161AE19FBC7F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86E155F4-FFAB-4216-BF22-092D12D21366}" type="parTrans" cxnId="{0686B556-853E-4E7C-AC69-161AE19FBC7F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91F04F64-B81D-4089-A315-F0C706D8A64D}" type="pres">
      <dgm:prSet presAssocID="{9C1FD621-4AE6-4EC4-A422-03707A3C043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755EBC3-345C-4BD8-B761-DDCF0C484210}" type="pres">
      <dgm:prSet presAssocID="{C56A92CE-3546-4E50-A549-080809489E26}" presName="node" presStyleLbl="node1" presStyleIdx="0" presStyleCnt="7" custScaleX="26379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8208992-3131-49F4-B594-B94807BB6BB8}" type="pres">
      <dgm:prSet presAssocID="{C56A92CE-3546-4E50-A549-080809489E26}" presName="spNode" presStyleCnt="0"/>
      <dgm:spPr/>
    </dgm:pt>
    <dgm:pt modelId="{5A8A4BC4-616D-453E-AC3E-B10AF31CF8D3}" type="pres">
      <dgm:prSet presAssocID="{ACFE624D-470D-4A4F-AE8D-A3D527199C08}" presName="sibTrans" presStyleLbl="sibTrans1D1" presStyleIdx="0" presStyleCnt="7"/>
      <dgm:spPr/>
      <dgm:t>
        <a:bodyPr/>
        <a:lstStyle/>
        <a:p>
          <a:endParaRPr lang="it-IT"/>
        </a:p>
      </dgm:t>
    </dgm:pt>
    <dgm:pt modelId="{1566B88C-AF49-44CE-95DE-8C0F50C23C4D}" type="pres">
      <dgm:prSet presAssocID="{B6FE1115-A870-421C-807D-38412EB041A7}" presName="node" presStyleLbl="node1" presStyleIdx="1" presStyleCnt="7" custScaleX="264820" custRadScaleRad="116631" custRadScaleInc="576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D96262E-4B65-49CE-B2BE-E5727D9BF5BF}" type="pres">
      <dgm:prSet presAssocID="{B6FE1115-A870-421C-807D-38412EB041A7}" presName="spNode" presStyleCnt="0"/>
      <dgm:spPr/>
    </dgm:pt>
    <dgm:pt modelId="{2596243B-5120-451D-9F8D-A4EA5C1DCFE2}" type="pres">
      <dgm:prSet presAssocID="{2451AB93-298B-4EE6-B037-069DDE0E8B16}" presName="sibTrans" presStyleLbl="sibTrans1D1" presStyleIdx="1" presStyleCnt="7"/>
      <dgm:spPr/>
      <dgm:t>
        <a:bodyPr/>
        <a:lstStyle/>
        <a:p>
          <a:endParaRPr lang="it-IT"/>
        </a:p>
      </dgm:t>
    </dgm:pt>
    <dgm:pt modelId="{F4E34C48-FE5F-4984-9F0A-398636036D25}" type="pres">
      <dgm:prSet presAssocID="{2033A470-38C2-46D2-B433-DA279D7A9E6D}" presName="node" presStyleLbl="node1" presStyleIdx="2" presStyleCnt="7" custScaleX="303528" custRadScaleRad="118544" custRadScaleInc="-3902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BFA5AA7-F22A-47E4-86ED-A85001870E50}" type="pres">
      <dgm:prSet presAssocID="{2033A470-38C2-46D2-B433-DA279D7A9E6D}" presName="spNode" presStyleCnt="0"/>
      <dgm:spPr/>
    </dgm:pt>
    <dgm:pt modelId="{8158A473-D69D-44DA-A178-2427522EC39B}" type="pres">
      <dgm:prSet presAssocID="{A4CF9A35-DC8E-44B9-B519-436F646BD2A1}" presName="sibTrans" presStyleLbl="sibTrans1D1" presStyleIdx="2" presStyleCnt="7"/>
      <dgm:spPr/>
      <dgm:t>
        <a:bodyPr/>
        <a:lstStyle/>
        <a:p>
          <a:endParaRPr lang="it-IT"/>
        </a:p>
      </dgm:t>
    </dgm:pt>
    <dgm:pt modelId="{6CE14E0A-A8E1-4257-B124-3B9F49EF3878}" type="pres">
      <dgm:prSet presAssocID="{C2C55F33-2DF6-4EBC-939A-5A34E433EB87}" presName="node" presStyleLbl="node1" presStyleIdx="3" presStyleCnt="7" custScaleX="274307" custRadScaleRad="118175" custRadScaleInc="-14266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0155895-5DDF-4A2B-9979-B82D46C44CA8}" type="pres">
      <dgm:prSet presAssocID="{C2C55F33-2DF6-4EBC-939A-5A34E433EB87}" presName="spNode" presStyleCnt="0"/>
      <dgm:spPr/>
    </dgm:pt>
    <dgm:pt modelId="{FAE73A10-37BA-4F5A-BAF0-D0C6E5948126}" type="pres">
      <dgm:prSet presAssocID="{6F01FA30-3F79-4638-B527-A391C4C27434}" presName="sibTrans" presStyleLbl="sibTrans1D1" presStyleIdx="3" presStyleCnt="7"/>
      <dgm:spPr/>
      <dgm:t>
        <a:bodyPr/>
        <a:lstStyle/>
        <a:p>
          <a:endParaRPr lang="it-IT"/>
        </a:p>
      </dgm:t>
    </dgm:pt>
    <dgm:pt modelId="{41C01AD5-D5FA-4957-85B5-8BCCA89FAA1E}" type="pres">
      <dgm:prSet presAssocID="{6A47292A-06F2-430A-AEC4-D783801772D2}" presName="node" presStyleLbl="node1" presStyleIdx="4" presStyleCnt="7" custScaleX="286836" custRadScaleRad="126756" custRadScaleInc="15379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DD7DD6D-FE32-43F9-9E19-C349216E88C0}" type="pres">
      <dgm:prSet presAssocID="{6A47292A-06F2-430A-AEC4-D783801772D2}" presName="spNode" presStyleCnt="0"/>
      <dgm:spPr/>
    </dgm:pt>
    <dgm:pt modelId="{6CCF75B5-4F22-47D7-946F-BE5BAEF13EFC}" type="pres">
      <dgm:prSet presAssocID="{12B1238F-CBF4-417F-9237-507AEC82C495}" presName="sibTrans" presStyleLbl="sibTrans1D1" presStyleIdx="4" presStyleCnt="7"/>
      <dgm:spPr/>
      <dgm:t>
        <a:bodyPr/>
        <a:lstStyle/>
        <a:p>
          <a:endParaRPr lang="it-IT"/>
        </a:p>
      </dgm:t>
    </dgm:pt>
    <dgm:pt modelId="{AA248798-7D0B-435A-A8CE-BFEBC3215CEB}" type="pres">
      <dgm:prSet presAssocID="{736F5EF2-45F5-4BC5-8B49-A83E59A5B522}" presName="node" presStyleLbl="node1" presStyleIdx="5" presStyleCnt="7" custScaleX="298697" custRadScaleRad="122954" custRadScaleInc="3858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612E9D2-FC02-4E51-B715-0D014BF9BF6A}" type="pres">
      <dgm:prSet presAssocID="{736F5EF2-45F5-4BC5-8B49-A83E59A5B522}" presName="spNode" presStyleCnt="0"/>
      <dgm:spPr/>
    </dgm:pt>
    <dgm:pt modelId="{092E8708-915E-4B70-9EE3-D2A4058352BC}" type="pres">
      <dgm:prSet presAssocID="{9A461853-E646-4833-A4B1-60FB22CDB014}" presName="sibTrans" presStyleLbl="sibTrans1D1" presStyleIdx="5" presStyleCnt="7"/>
      <dgm:spPr/>
      <dgm:t>
        <a:bodyPr/>
        <a:lstStyle/>
        <a:p>
          <a:endParaRPr lang="it-IT"/>
        </a:p>
      </dgm:t>
    </dgm:pt>
    <dgm:pt modelId="{563BB8A4-B364-47F0-A34D-C9369FDF332F}" type="pres">
      <dgm:prSet presAssocID="{B22D39BD-5F17-4F36-80E0-B87BB84B85C5}" presName="node" presStyleLbl="node1" presStyleIdx="6" presStyleCnt="7" custScaleX="268507" custRadScaleRad="119801" custRadScaleInc="-5991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8A26236-2EBA-4CD9-A6CA-264E3F511031}" type="pres">
      <dgm:prSet presAssocID="{B22D39BD-5F17-4F36-80E0-B87BB84B85C5}" presName="spNode" presStyleCnt="0"/>
      <dgm:spPr/>
    </dgm:pt>
    <dgm:pt modelId="{EF98634F-A336-4370-8A06-AB46B1867DE5}" type="pres">
      <dgm:prSet presAssocID="{EC405AC5-9E5A-4DF9-8B66-D6EE849EAEE6}" presName="sibTrans" presStyleLbl="sibTrans1D1" presStyleIdx="6" presStyleCnt="7"/>
      <dgm:spPr/>
      <dgm:t>
        <a:bodyPr/>
        <a:lstStyle/>
        <a:p>
          <a:endParaRPr lang="it-IT"/>
        </a:p>
      </dgm:t>
    </dgm:pt>
  </dgm:ptLst>
  <dgm:cxnLst>
    <dgm:cxn modelId="{3AC61DC2-9CAA-49C6-BA91-A9B477DA8AD9}" type="presOf" srcId="{6F01FA30-3F79-4638-B527-A391C4C27434}" destId="{FAE73A10-37BA-4F5A-BAF0-D0C6E5948126}" srcOrd="0" destOrd="0" presId="urn:microsoft.com/office/officeart/2005/8/layout/cycle6"/>
    <dgm:cxn modelId="{9D2FA27A-7722-4C24-97F0-9893F64681DB}" srcId="{9C1FD621-4AE6-4EC4-A422-03707A3C043B}" destId="{B22D39BD-5F17-4F36-80E0-B87BB84B85C5}" srcOrd="6" destOrd="0" parTransId="{F77CED6D-11E8-4F92-94AC-58E5493153A8}" sibTransId="{EC405AC5-9E5A-4DF9-8B66-D6EE849EAEE6}"/>
    <dgm:cxn modelId="{3327DB0F-9A1E-4394-A41D-CDBB275AE860}" type="presOf" srcId="{B6FE1115-A870-421C-807D-38412EB041A7}" destId="{1566B88C-AF49-44CE-95DE-8C0F50C23C4D}" srcOrd="0" destOrd="0" presId="urn:microsoft.com/office/officeart/2005/8/layout/cycle6"/>
    <dgm:cxn modelId="{B78954D8-A62D-401B-BA30-3C396772311A}" srcId="{9C1FD621-4AE6-4EC4-A422-03707A3C043B}" destId="{C56A92CE-3546-4E50-A549-080809489E26}" srcOrd="0" destOrd="0" parTransId="{B4161284-19A5-488B-B1D4-45B4A6079FE3}" sibTransId="{ACFE624D-470D-4A4F-AE8D-A3D527199C08}"/>
    <dgm:cxn modelId="{1E73C2A7-97A2-4E91-8037-0E1F0D2D1400}" srcId="{9C1FD621-4AE6-4EC4-A422-03707A3C043B}" destId="{B6FE1115-A870-421C-807D-38412EB041A7}" srcOrd="1" destOrd="0" parTransId="{02170EC9-FF45-4481-9DC2-EFFBB6285D8D}" sibTransId="{2451AB93-298B-4EE6-B037-069DDE0E8B16}"/>
    <dgm:cxn modelId="{72608762-BCC7-4D6E-86C1-64EFACF305D7}" type="presOf" srcId="{9C1FD621-4AE6-4EC4-A422-03707A3C043B}" destId="{91F04F64-B81D-4089-A315-F0C706D8A64D}" srcOrd="0" destOrd="0" presId="urn:microsoft.com/office/officeart/2005/8/layout/cycle6"/>
    <dgm:cxn modelId="{0686B556-853E-4E7C-AC69-161AE19FBC7F}" srcId="{9C1FD621-4AE6-4EC4-A422-03707A3C043B}" destId="{6A47292A-06F2-430A-AEC4-D783801772D2}" srcOrd="4" destOrd="0" parTransId="{86E155F4-FFAB-4216-BF22-092D12D21366}" sibTransId="{12B1238F-CBF4-417F-9237-507AEC82C495}"/>
    <dgm:cxn modelId="{082039D5-7D35-4F09-8936-6D9286F599A9}" type="presOf" srcId="{2033A470-38C2-46D2-B433-DA279D7A9E6D}" destId="{F4E34C48-FE5F-4984-9F0A-398636036D25}" srcOrd="0" destOrd="0" presId="urn:microsoft.com/office/officeart/2005/8/layout/cycle6"/>
    <dgm:cxn modelId="{CF6E8290-0956-4900-A51E-6CB246380145}" type="presOf" srcId="{ACFE624D-470D-4A4F-AE8D-A3D527199C08}" destId="{5A8A4BC4-616D-453E-AC3E-B10AF31CF8D3}" srcOrd="0" destOrd="0" presId="urn:microsoft.com/office/officeart/2005/8/layout/cycle6"/>
    <dgm:cxn modelId="{64C6EDD4-1C47-49A6-A26B-3AE8DAE97D85}" srcId="{9C1FD621-4AE6-4EC4-A422-03707A3C043B}" destId="{736F5EF2-45F5-4BC5-8B49-A83E59A5B522}" srcOrd="5" destOrd="0" parTransId="{7EEA1ADC-A77F-47A7-8906-41F8AAA340C4}" sibTransId="{9A461853-E646-4833-A4B1-60FB22CDB014}"/>
    <dgm:cxn modelId="{A68B4518-34DA-4BD8-8D43-36057F61B1C6}" type="presOf" srcId="{9A461853-E646-4833-A4B1-60FB22CDB014}" destId="{092E8708-915E-4B70-9EE3-D2A4058352BC}" srcOrd="0" destOrd="0" presId="urn:microsoft.com/office/officeart/2005/8/layout/cycle6"/>
    <dgm:cxn modelId="{62B51F0A-C62C-4F76-A10F-A9D0FFABBE8D}" type="presOf" srcId="{12B1238F-CBF4-417F-9237-507AEC82C495}" destId="{6CCF75B5-4F22-47D7-946F-BE5BAEF13EFC}" srcOrd="0" destOrd="0" presId="urn:microsoft.com/office/officeart/2005/8/layout/cycle6"/>
    <dgm:cxn modelId="{FBE2934B-B42B-4590-AB1D-D15AD0890CC0}" type="presOf" srcId="{A4CF9A35-DC8E-44B9-B519-436F646BD2A1}" destId="{8158A473-D69D-44DA-A178-2427522EC39B}" srcOrd="0" destOrd="0" presId="urn:microsoft.com/office/officeart/2005/8/layout/cycle6"/>
    <dgm:cxn modelId="{3E8EB2E5-FB5F-41F3-9695-DC8F474ED09D}" type="presOf" srcId="{B22D39BD-5F17-4F36-80E0-B87BB84B85C5}" destId="{563BB8A4-B364-47F0-A34D-C9369FDF332F}" srcOrd="0" destOrd="0" presId="urn:microsoft.com/office/officeart/2005/8/layout/cycle6"/>
    <dgm:cxn modelId="{6DFA6969-258A-4263-B4E5-4C85B82FEA4A}" srcId="{9C1FD621-4AE6-4EC4-A422-03707A3C043B}" destId="{C2C55F33-2DF6-4EBC-939A-5A34E433EB87}" srcOrd="3" destOrd="0" parTransId="{88CCB60B-9427-448D-99DE-BAC5314C0954}" sibTransId="{6F01FA30-3F79-4638-B527-A391C4C27434}"/>
    <dgm:cxn modelId="{F3779C76-40D2-44A6-93D6-FE54067F441E}" type="presOf" srcId="{C56A92CE-3546-4E50-A549-080809489E26}" destId="{A755EBC3-345C-4BD8-B761-DDCF0C484210}" srcOrd="0" destOrd="0" presId="urn:microsoft.com/office/officeart/2005/8/layout/cycle6"/>
    <dgm:cxn modelId="{B9086FD7-2CC7-4F47-B061-97CA85C5B5A1}" srcId="{9C1FD621-4AE6-4EC4-A422-03707A3C043B}" destId="{2033A470-38C2-46D2-B433-DA279D7A9E6D}" srcOrd="2" destOrd="0" parTransId="{9C602BAC-025D-4795-B20E-9536F534A898}" sibTransId="{A4CF9A35-DC8E-44B9-B519-436F646BD2A1}"/>
    <dgm:cxn modelId="{AA8B56CF-B408-42DE-A03E-B7A4749F4159}" type="presOf" srcId="{C2C55F33-2DF6-4EBC-939A-5A34E433EB87}" destId="{6CE14E0A-A8E1-4257-B124-3B9F49EF3878}" srcOrd="0" destOrd="0" presId="urn:microsoft.com/office/officeart/2005/8/layout/cycle6"/>
    <dgm:cxn modelId="{FB394FFA-A2A7-43A2-BE8B-A991DA171519}" type="presOf" srcId="{2451AB93-298B-4EE6-B037-069DDE0E8B16}" destId="{2596243B-5120-451D-9F8D-A4EA5C1DCFE2}" srcOrd="0" destOrd="0" presId="urn:microsoft.com/office/officeart/2005/8/layout/cycle6"/>
    <dgm:cxn modelId="{535BD8AA-5C47-4981-9B27-D1EA81AF39CD}" type="presOf" srcId="{EC405AC5-9E5A-4DF9-8B66-D6EE849EAEE6}" destId="{EF98634F-A336-4370-8A06-AB46B1867DE5}" srcOrd="0" destOrd="0" presId="urn:microsoft.com/office/officeart/2005/8/layout/cycle6"/>
    <dgm:cxn modelId="{D1742232-1B84-43BD-870C-78AF2ED679AE}" type="presOf" srcId="{736F5EF2-45F5-4BC5-8B49-A83E59A5B522}" destId="{AA248798-7D0B-435A-A8CE-BFEBC3215CEB}" srcOrd="0" destOrd="0" presId="urn:microsoft.com/office/officeart/2005/8/layout/cycle6"/>
    <dgm:cxn modelId="{48B67572-9F36-4DB4-AC0C-B08639919C55}" type="presOf" srcId="{6A47292A-06F2-430A-AEC4-D783801772D2}" destId="{41C01AD5-D5FA-4957-85B5-8BCCA89FAA1E}" srcOrd="0" destOrd="0" presId="urn:microsoft.com/office/officeart/2005/8/layout/cycle6"/>
    <dgm:cxn modelId="{55D2AC3F-F42F-42FC-97E8-ADBF1EB0723F}" type="presParOf" srcId="{91F04F64-B81D-4089-A315-F0C706D8A64D}" destId="{A755EBC3-345C-4BD8-B761-DDCF0C484210}" srcOrd="0" destOrd="0" presId="urn:microsoft.com/office/officeart/2005/8/layout/cycle6"/>
    <dgm:cxn modelId="{EFE92323-1903-47C3-A82D-DB6C69081DAC}" type="presParOf" srcId="{91F04F64-B81D-4089-A315-F0C706D8A64D}" destId="{E8208992-3131-49F4-B594-B94807BB6BB8}" srcOrd="1" destOrd="0" presId="urn:microsoft.com/office/officeart/2005/8/layout/cycle6"/>
    <dgm:cxn modelId="{407CCC0B-9464-4A64-80EE-5AC942ED7B6B}" type="presParOf" srcId="{91F04F64-B81D-4089-A315-F0C706D8A64D}" destId="{5A8A4BC4-616D-453E-AC3E-B10AF31CF8D3}" srcOrd="2" destOrd="0" presId="urn:microsoft.com/office/officeart/2005/8/layout/cycle6"/>
    <dgm:cxn modelId="{663729FB-9650-4804-A28C-D6ECDF826046}" type="presParOf" srcId="{91F04F64-B81D-4089-A315-F0C706D8A64D}" destId="{1566B88C-AF49-44CE-95DE-8C0F50C23C4D}" srcOrd="3" destOrd="0" presId="urn:microsoft.com/office/officeart/2005/8/layout/cycle6"/>
    <dgm:cxn modelId="{0A49661B-954C-4727-ABCC-A7BEF0FB9C43}" type="presParOf" srcId="{91F04F64-B81D-4089-A315-F0C706D8A64D}" destId="{9D96262E-4B65-49CE-B2BE-E5727D9BF5BF}" srcOrd="4" destOrd="0" presId="urn:microsoft.com/office/officeart/2005/8/layout/cycle6"/>
    <dgm:cxn modelId="{3F4E3B86-8177-4A66-B17E-C04ECD42C8CD}" type="presParOf" srcId="{91F04F64-B81D-4089-A315-F0C706D8A64D}" destId="{2596243B-5120-451D-9F8D-A4EA5C1DCFE2}" srcOrd="5" destOrd="0" presId="urn:microsoft.com/office/officeart/2005/8/layout/cycle6"/>
    <dgm:cxn modelId="{659610EA-2A96-4B7D-A8B4-0A9AA6CD3257}" type="presParOf" srcId="{91F04F64-B81D-4089-A315-F0C706D8A64D}" destId="{F4E34C48-FE5F-4984-9F0A-398636036D25}" srcOrd="6" destOrd="0" presId="urn:microsoft.com/office/officeart/2005/8/layout/cycle6"/>
    <dgm:cxn modelId="{26E26A63-B767-4BF7-B218-9664F8730F5B}" type="presParOf" srcId="{91F04F64-B81D-4089-A315-F0C706D8A64D}" destId="{CBFA5AA7-F22A-47E4-86ED-A85001870E50}" srcOrd="7" destOrd="0" presId="urn:microsoft.com/office/officeart/2005/8/layout/cycle6"/>
    <dgm:cxn modelId="{E213A913-FA71-48AA-9519-372FDF6E8CDA}" type="presParOf" srcId="{91F04F64-B81D-4089-A315-F0C706D8A64D}" destId="{8158A473-D69D-44DA-A178-2427522EC39B}" srcOrd="8" destOrd="0" presId="urn:microsoft.com/office/officeart/2005/8/layout/cycle6"/>
    <dgm:cxn modelId="{661ADDE7-337C-48B2-8C8E-22F25C7F5C63}" type="presParOf" srcId="{91F04F64-B81D-4089-A315-F0C706D8A64D}" destId="{6CE14E0A-A8E1-4257-B124-3B9F49EF3878}" srcOrd="9" destOrd="0" presId="urn:microsoft.com/office/officeart/2005/8/layout/cycle6"/>
    <dgm:cxn modelId="{7A514639-5BE7-4C31-97EF-964E4BE9DBD0}" type="presParOf" srcId="{91F04F64-B81D-4089-A315-F0C706D8A64D}" destId="{90155895-5DDF-4A2B-9979-B82D46C44CA8}" srcOrd="10" destOrd="0" presId="urn:microsoft.com/office/officeart/2005/8/layout/cycle6"/>
    <dgm:cxn modelId="{0437EA48-EA29-4E4F-AF66-BA64672084C6}" type="presParOf" srcId="{91F04F64-B81D-4089-A315-F0C706D8A64D}" destId="{FAE73A10-37BA-4F5A-BAF0-D0C6E5948126}" srcOrd="11" destOrd="0" presId="urn:microsoft.com/office/officeart/2005/8/layout/cycle6"/>
    <dgm:cxn modelId="{496D1306-FAD3-4C86-A233-806791926BA5}" type="presParOf" srcId="{91F04F64-B81D-4089-A315-F0C706D8A64D}" destId="{41C01AD5-D5FA-4957-85B5-8BCCA89FAA1E}" srcOrd="12" destOrd="0" presId="urn:microsoft.com/office/officeart/2005/8/layout/cycle6"/>
    <dgm:cxn modelId="{2FE79203-A262-497E-A016-F2619F55FBB7}" type="presParOf" srcId="{91F04F64-B81D-4089-A315-F0C706D8A64D}" destId="{ADD7DD6D-FE32-43F9-9E19-C349216E88C0}" srcOrd="13" destOrd="0" presId="urn:microsoft.com/office/officeart/2005/8/layout/cycle6"/>
    <dgm:cxn modelId="{DB207882-5F35-4480-918B-B44F11BF4CC1}" type="presParOf" srcId="{91F04F64-B81D-4089-A315-F0C706D8A64D}" destId="{6CCF75B5-4F22-47D7-946F-BE5BAEF13EFC}" srcOrd="14" destOrd="0" presId="urn:microsoft.com/office/officeart/2005/8/layout/cycle6"/>
    <dgm:cxn modelId="{09FA1AA9-CA32-48A9-B1AF-0F36E5C187E1}" type="presParOf" srcId="{91F04F64-B81D-4089-A315-F0C706D8A64D}" destId="{AA248798-7D0B-435A-A8CE-BFEBC3215CEB}" srcOrd="15" destOrd="0" presId="urn:microsoft.com/office/officeart/2005/8/layout/cycle6"/>
    <dgm:cxn modelId="{192CD898-6310-46A5-A670-003B9C19E1C2}" type="presParOf" srcId="{91F04F64-B81D-4089-A315-F0C706D8A64D}" destId="{E612E9D2-FC02-4E51-B715-0D014BF9BF6A}" srcOrd="16" destOrd="0" presId="urn:microsoft.com/office/officeart/2005/8/layout/cycle6"/>
    <dgm:cxn modelId="{11342DC7-5F9A-4D27-BA7A-7191D3AFCE52}" type="presParOf" srcId="{91F04F64-B81D-4089-A315-F0C706D8A64D}" destId="{092E8708-915E-4B70-9EE3-D2A4058352BC}" srcOrd="17" destOrd="0" presId="urn:microsoft.com/office/officeart/2005/8/layout/cycle6"/>
    <dgm:cxn modelId="{D85FBDCC-B1ED-4598-8C84-4C4DC91ED734}" type="presParOf" srcId="{91F04F64-B81D-4089-A315-F0C706D8A64D}" destId="{563BB8A4-B364-47F0-A34D-C9369FDF332F}" srcOrd="18" destOrd="0" presId="urn:microsoft.com/office/officeart/2005/8/layout/cycle6"/>
    <dgm:cxn modelId="{354FA907-3C86-445B-A9F0-C9A33099909C}" type="presParOf" srcId="{91F04F64-B81D-4089-A315-F0C706D8A64D}" destId="{A8A26236-2EBA-4CD9-A6CA-264E3F511031}" srcOrd="19" destOrd="0" presId="urn:microsoft.com/office/officeart/2005/8/layout/cycle6"/>
    <dgm:cxn modelId="{55ADCC13-B3AA-4A38-9CC2-C21D888FEE36}" type="presParOf" srcId="{91F04F64-B81D-4089-A315-F0C706D8A64D}" destId="{EF98634F-A336-4370-8A06-AB46B1867DE5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B0E544-0F65-46A8-BA8C-1DA9A757C072}" type="doc">
      <dgm:prSet loTypeId="urn:microsoft.com/office/officeart/2005/8/layout/pList2#1" loCatId="list" qsTypeId="urn:microsoft.com/office/officeart/2005/8/quickstyle/simple1" qsCatId="simple" csTypeId="urn:microsoft.com/office/officeart/2005/8/colors/colorful5" csCatId="colorful" phldr="1"/>
      <dgm:spPr/>
    </dgm:pt>
    <dgm:pt modelId="{5EF0DD91-5C2A-4844-9924-59E6ED79C5C8}">
      <dgm:prSet phldrT="[Testo]"/>
      <dgm:spPr>
        <a:gradFill rotWithShape="0">
          <a:gsLst>
            <a:gs pos="0">
              <a:srgbClr val="CC00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r>
            <a:rPr lang="it-IT" b="1" dirty="0"/>
            <a:t>PRINCIPIO I: </a:t>
          </a:r>
        </a:p>
        <a:p>
          <a:r>
            <a:rPr lang="it-IT" b="1" dirty="0"/>
            <a:t>FORNIRE MOLTEPLICI FORME DI RAPPRESENTAZIONE</a:t>
          </a:r>
        </a:p>
        <a:p>
          <a:r>
            <a:rPr lang="en-US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IL “</a:t>
          </a:r>
          <a:r>
            <a:rPr lang="en-US" b="1" i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COSA”</a:t>
          </a:r>
          <a:r>
            <a:rPr lang="en-US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DELL’APPRENDIMENTO </a:t>
          </a:r>
        </a:p>
        <a:p>
          <a:endParaRPr lang="en-US" b="1" dirty="0">
            <a:solidFill>
              <a:schemeClr val="tx1"/>
            </a:solidFill>
            <a:effectLst/>
            <a:latin typeface="+mn-lt"/>
            <a:ea typeface="+mn-ea"/>
            <a:cs typeface="+mn-cs"/>
          </a:endParaRPr>
        </a:p>
        <a:p>
          <a:r>
            <a:rPr lang="en-US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PERCEPIRE </a:t>
          </a:r>
        </a:p>
        <a:p>
          <a:r>
            <a:rPr lang="en-US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CHIARIRE</a:t>
          </a:r>
          <a:r>
            <a:rPr lang="en-US" b="1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</a:p>
        <a:p>
          <a:r>
            <a:rPr lang="en-US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COMPRENDERE</a:t>
          </a:r>
          <a:endParaRPr lang="it-IT" dirty="0">
            <a:solidFill>
              <a:schemeClr val="tx1"/>
            </a:solidFill>
          </a:endParaRPr>
        </a:p>
      </dgm:t>
    </dgm:pt>
    <dgm:pt modelId="{73AE291C-7661-4F99-81B7-F0C88308CF0D}" type="parTrans" cxnId="{ED5477CB-0035-4373-A39A-72DD54615DF2}">
      <dgm:prSet/>
      <dgm:spPr/>
      <dgm:t>
        <a:bodyPr/>
        <a:lstStyle/>
        <a:p>
          <a:endParaRPr lang="it-IT"/>
        </a:p>
      </dgm:t>
    </dgm:pt>
    <dgm:pt modelId="{1B9619C0-F0BF-4938-9D9F-8D6379B36D8A}" type="sibTrans" cxnId="{ED5477CB-0035-4373-A39A-72DD54615DF2}">
      <dgm:prSet/>
      <dgm:spPr/>
      <dgm:t>
        <a:bodyPr/>
        <a:lstStyle/>
        <a:p>
          <a:endParaRPr lang="it-IT"/>
        </a:p>
      </dgm:t>
    </dgm:pt>
    <dgm:pt modelId="{C7F66DC7-1CAC-4365-9647-0F123A3C64CF}">
      <dgm:prSet phldrT="[Testo]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PRINCIPIO II:</a:t>
          </a:r>
        </a:p>
        <a:p>
          <a:r>
            <a:rPr lang="en-US" b="1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 FORNIRE MOLTEPLICI MODALITÀ</a:t>
          </a:r>
          <a:r>
            <a:rPr lang="en-US" b="1" baseline="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b="1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DI AZIONE ED ESPRESSIONE </a:t>
          </a:r>
        </a:p>
        <a:p>
          <a:r>
            <a:rPr lang="en-US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IL</a:t>
          </a:r>
          <a:r>
            <a:rPr lang="en-US" b="1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b="1" i="1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“COME” </a:t>
          </a:r>
          <a:r>
            <a:rPr lang="en-US" b="1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DELL’APPRENDIMENTO </a:t>
          </a:r>
        </a:p>
        <a:p>
          <a:endParaRPr lang="en-US" b="1" baseline="0" dirty="0">
            <a:solidFill>
              <a:schemeClr val="tx1"/>
            </a:solidFill>
            <a:effectLst/>
            <a:latin typeface="+mn-lt"/>
            <a:ea typeface="+mn-ea"/>
            <a:cs typeface="+mn-cs"/>
          </a:endParaRPr>
        </a:p>
        <a:p>
          <a:r>
            <a:rPr lang="en-US" b="1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ELABORARE  </a:t>
          </a:r>
        </a:p>
        <a:p>
          <a:r>
            <a:rPr lang="en-US" b="1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ESPRIMERE </a:t>
          </a:r>
        </a:p>
        <a:p>
          <a:r>
            <a:rPr lang="en-US" b="1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AGIRE </a:t>
          </a:r>
          <a:endParaRPr lang="it-IT" dirty="0">
            <a:solidFill>
              <a:schemeClr val="tx1"/>
            </a:solidFill>
          </a:endParaRPr>
        </a:p>
      </dgm:t>
    </dgm:pt>
    <dgm:pt modelId="{5A7470BE-AB54-47C9-89E8-667741B61D72}" type="parTrans" cxnId="{B38B43D0-C9F3-4974-A9F4-9549344BCF25}">
      <dgm:prSet/>
      <dgm:spPr/>
      <dgm:t>
        <a:bodyPr/>
        <a:lstStyle/>
        <a:p>
          <a:endParaRPr lang="it-IT"/>
        </a:p>
      </dgm:t>
    </dgm:pt>
    <dgm:pt modelId="{75735E8F-962D-4290-AA7E-45B68B201F48}" type="sibTrans" cxnId="{B38B43D0-C9F3-4974-A9F4-9549344BCF25}">
      <dgm:prSet/>
      <dgm:spPr/>
      <dgm:t>
        <a:bodyPr/>
        <a:lstStyle/>
        <a:p>
          <a:endParaRPr lang="it-IT"/>
        </a:p>
      </dgm:t>
    </dgm:pt>
    <dgm:pt modelId="{A10CD42A-B06F-4DEC-A3E5-1673213D52A9}">
      <dgm:prSet phldrT="[Testo]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r>
            <a:rPr lang="en-US" b="1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PRINCIPIO III:</a:t>
          </a:r>
        </a:p>
        <a:p>
          <a:r>
            <a:rPr lang="en-US" b="1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FORNIRE MOLTEPLICI MODALITÀ DI COINVOLGIMENTO </a:t>
          </a:r>
        </a:p>
        <a:p>
          <a:r>
            <a:rPr lang="en-US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IL “PERCHÈ” DELL’APPRENDIMENTO</a:t>
          </a:r>
        </a:p>
        <a:p>
          <a:endParaRPr lang="en-US" b="1" dirty="0">
            <a:solidFill>
              <a:schemeClr val="tx1"/>
            </a:solidFill>
            <a:effectLst/>
            <a:latin typeface="+mn-lt"/>
            <a:ea typeface="+mn-ea"/>
            <a:cs typeface="+mn-cs"/>
          </a:endParaRPr>
        </a:p>
        <a:p>
          <a:r>
            <a:rPr lang="en-US" b="1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it-IT" b="1" dirty="0">
              <a:solidFill>
                <a:schemeClr val="tx1"/>
              </a:solidFill>
            </a:rPr>
            <a:t>MOTIVARE </a:t>
          </a:r>
        </a:p>
        <a:p>
          <a:r>
            <a:rPr lang="it-IT" b="1" dirty="0">
              <a:solidFill>
                <a:schemeClr val="tx1"/>
              </a:solidFill>
            </a:rPr>
            <a:t>COSTRUIRE </a:t>
          </a:r>
        </a:p>
        <a:p>
          <a:r>
            <a:rPr lang="it-IT" b="1" dirty="0">
              <a:solidFill>
                <a:schemeClr val="tx1"/>
              </a:solidFill>
            </a:rPr>
            <a:t>INTERAGIRE</a:t>
          </a:r>
          <a:r>
            <a:rPr lang="it-IT" b="1" baseline="0" dirty="0">
              <a:solidFill>
                <a:schemeClr val="tx1"/>
              </a:solidFill>
            </a:rPr>
            <a:t> </a:t>
          </a:r>
          <a:r>
            <a:rPr lang="it-IT" b="1" dirty="0">
              <a:solidFill>
                <a:schemeClr val="tx1"/>
              </a:solidFill>
            </a:rPr>
            <a:t> </a:t>
          </a:r>
        </a:p>
      </dgm:t>
    </dgm:pt>
    <dgm:pt modelId="{DA95417D-99E6-4404-8B21-63D275E15237}" type="parTrans" cxnId="{CCEFAAF0-7569-4E1F-8DC4-F846A71C6E56}">
      <dgm:prSet/>
      <dgm:spPr/>
      <dgm:t>
        <a:bodyPr/>
        <a:lstStyle/>
        <a:p>
          <a:endParaRPr lang="it-IT"/>
        </a:p>
      </dgm:t>
    </dgm:pt>
    <dgm:pt modelId="{3AD9E69C-D795-4072-814D-C06FE76EFA03}" type="sibTrans" cxnId="{CCEFAAF0-7569-4E1F-8DC4-F846A71C6E56}">
      <dgm:prSet/>
      <dgm:spPr/>
      <dgm:t>
        <a:bodyPr/>
        <a:lstStyle/>
        <a:p>
          <a:endParaRPr lang="it-IT"/>
        </a:p>
      </dgm:t>
    </dgm:pt>
    <dgm:pt modelId="{88E6C161-A65F-43AA-B158-02ED55D79415}" type="pres">
      <dgm:prSet presAssocID="{ADB0E544-0F65-46A8-BA8C-1DA9A757C072}" presName="Name0" presStyleCnt="0">
        <dgm:presLayoutVars>
          <dgm:dir/>
          <dgm:resizeHandles val="exact"/>
        </dgm:presLayoutVars>
      </dgm:prSet>
      <dgm:spPr/>
    </dgm:pt>
    <dgm:pt modelId="{B82FEC69-F0CE-4DA4-8FAA-542E0E50D902}" type="pres">
      <dgm:prSet presAssocID="{ADB0E544-0F65-46A8-BA8C-1DA9A757C072}" presName="bkgdShp" presStyleLbl="alignAccFollowNode1" presStyleIdx="0" presStyleCnt="1" custLinFactNeighborY="2343"/>
      <dgm:spPr/>
    </dgm:pt>
    <dgm:pt modelId="{2D52911D-28C1-4A53-95A9-4FD460460782}" type="pres">
      <dgm:prSet presAssocID="{ADB0E544-0F65-46A8-BA8C-1DA9A757C072}" presName="linComp" presStyleCnt="0"/>
      <dgm:spPr/>
    </dgm:pt>
    <dgm:pt modelId="{D8A40413-E2F3-44B7-A10D-BCF292F30630}" type="pres">
      <dgm:prSet presAssocID="{5EF0DD91-5C2A-4844-9924-59E6ED79C5C8}" presName="compNode" presStyleCnt="0"/>
      <dgm:spPr/>
    </dgm:pt>
    <dgm:pt modelId="{452B2780-6FE1-4FA5-A881-4D37556E53C5}" type="pres">
      <dgm:prSet presAssocID="{5EF0DD91-5C2A-4844-9924-59E6ED79C5C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D234AD2-101A-43FD-807E-6EB9E2852D6B}" type="pres">
      <dgm:prSet presAssocID="{5EF0DD91-5C2A-4844-9924-59E6ED79C5C8}" presName="invisiNode" presStyleLbl="node1" presStyleIdx="0" presStyleCnt="3"/>
      <dgm:spPr/>
    </dgm:pt>
    <dgm:pt modelId="{6CAA9562-A654-4F0B-95AD-F595FCEBA414}" type="pres">
      <dgm:prSet presAssocID="{5EF0DD91-5C2A-4844-9924-59E6ED79C5C8}" presName="imagNod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F20410D-C07B-4D77-B95D-E90AD923286C}" type="pres">
      <dgm:prSet presAssocID="{1B9619C0-F0BF-4938-9D9F-8D6379B36D8A}" presName="sibTrans" presStyleLbl="sibTrans2D1" presStyleIdx="0" presStyleCnt="0"/>
      <dgm:spPr/>
      <dgm:t>
        <a:bodyPr/>
        <a:lstStyle/>
        <a:p>
          <a:endParaRPr lang="it-IT"/>
        </a:p>
      </dgm:t>
    </dgm:pt>
    <dgm:pt modelId="{8C79DF41-24EB-4037-8C89-1013603F784C}" type="pres">
      <dgm:prSet presAssocID="{C7F66DC7-1CAC-4365-9647-0F123A3C64CF}" presName="compNode" presStyleCnt="0"/>
      <dgm:spPr/>
    </dgm:pt>
    <dgm:pt modelId="{371540CE-9D60-494F-B773-5F93358654DE}" type="pres">
      <dgm:prSet presAssocID="{C7F66DC7-1CAC-4365-9647-0F123A3C64CF}" presName="node" presStyleLbl="node1" presStyleIdx="1" presStyleCnt="3" custLinFactNeighborX="-934" custLinFactNeighborY="-2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9E557D1-9B0A-4BD5-A465-6B822408AD5E}" type="pres">
      <dgm:prSet presAssocID="{C7F66DC7-1CAC-4365-9647-0F123A3C64CF}" presName="invisiNode" presStyleLbl="node1" presStyleIdx="1" presStyleCnt="3"/>
      <dgm:spPr/>
    </dgm:pt>
    <dgm:pt modelId="{3286C787-DFBE-4D59-A6B1-7585E088E105}" type="pres">
      <dgm:prSet presAssocID="{C7F66DC7-1CAC-4365-9647-0F123A3C64CF}" presName="imagNode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32D947A-26F5-4533-B957-797447BDA1EE}" type="pres">
      <dgm:prSet presAssocID="{75735E8F-962D-4290-AA7E-45B68B201F48}" presName="sibTrans" presStyleLbl="sibTrans2D1" presStyleIdx="0" presStyleCnt="0"/>
      <dgm:spPr/>
      <dgm:t>
        <a:bodyPr/>
        <a:lstStyle/>
        <a:p>
          <a:endParaRPr lang="it-IT"/>
        </a:p>
      </dgm:t>
    </dgm:pt>
    <dgm:pt modelId="{6DDD43A4-BF95-4941-9EEF-592A31C73B23}" type="pres">
      <dgm:prSet presAssocID="{A10CD42A-B06F-4DEC-A3E5-1673213D52A9}" presName="compNode" presStyleCnt="0"/>
      <dgm:spPr/>
    </dgm:pt>
    <dgm:pt modelId="{AAF91269-10B0-4030-9293-90CBF0E085E0}" type="pres">
      <dgm:prSet presAssocID="{A10CD42A-B06F-4DEC-A3E5-1673213D52A9}" presName="node" presStyleLbl="node1" presStyleIdx="2" presStyleCnt="3" custLinFactNeighborX="-467" custLinFactNeighborY="-2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178FFD3-FD93-400D-AD3F-3B4A70481EB7}" type="pres">
      <dgm:prSet presAssocID="{A10CD42A-B06F-4DEC-A3E5-1673213D52A9}" presName="invisiNode" presStyleLbl="node1" presStyleIdx="2" presStyleCnt="3"/>
      <dgm:spPr/>
    </dgm:pt>
    <dgm:pt modelId="{422F4BF3-5E52-43FF-A1D1-D9F49B1BF807}" type="pres">
      <dgm:prSet presAssocID="{A10CD42A-B06F-4DEC-A3E5-1673213D52A9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60D2133C-4F98-4682-A360-53995084C10A}" type="presOf" srcId="{5EF0DD91-5C2A-4844-9924-59E6ED79C5C8}" destId="{452B2780-6FE1-4FA5-A881-4D37556E53C5}" srcOrd="0" destOrd="0" presId="urn:microsoft.com/office/officeart/2005/8/layout/pList2#1"/>
    <dgm:cxn modelId="{3E92BE82-DDCB-4A2D-9797-82BA1C4B6911}" type="presOf" srcId="{C7F66DC7-1CAC-4365-9647-0F123A3C64CF}" destId="{371540CE-9D60-494F-B773-5F93358654DE}" srcOrd="0" destOrd="0" presId="urn:microsoft.com/office/officeart/2005/8/layout/pList2#1"/>
    <dgm:cxn modelId="{B38B43D0-C9F3-4974-A9F4-9549344BCF25}" srcId="{ADB0E544-0F65-46A8-BA8C-1DA9A757C072}" destId="{C7F66DC7-1CAC-4365-9647-0F123A3C64CF}" srcOrd="1" destOrd="0" parTransId="{5A7470BE-AB54-47C9-89E8-667741B61D72}" sibTransId="{75735E8F-962D-4290-AA7E-45B68B201F48}"/>
    <dgm:cxn modelId="{4C624DAC-181A-4B52-BF22-C81BB570422E}" type="presOf" srcId="{1B9619C0-F0BF-4938-9D9F-8D6379B36D8A}" destId="{5F20410D-C07B-4D77-B95D-E90AD923286C}" srcOrd="0" destOrd="0" presId="urn:microsoft.com/office/officeart/2005/8/layout/pList2#1"/>
    <dgm:cxn modelId="{A9BCB757-8D80-4705-9D10-A0B9D6CF8475}" type="presOf" srcId="{75735E8F-962D-4290-AA7E-45B68B201F48}" destId="{732D947A-26F5-4533-B957-797447BDA1EE}" srcOrd="0" destOrd="0" presId="urn:microsoft.com/office/officeart/2005/8/layout/pList2#1"/>
    <dgm:cxn modelId="{9F47AF80-1195-46C5-857D-D496D377F4A3}" type="presOf" srcId="{A10CD42A-B06F-4DEC-A3E5-1673213D52A9}" destId="{AAF91269-10B0-4030-9293-90CBF0E085E0}" srcOrd="0" destOrd="0" presId="urn:microsoft.com/office/officeart/2005/8/layout/pList2#1"/>
    <dgm:cxn modelId="{D51D8E68-20FC-40D1-A438-36C996C84920}" type="presOf" srcId="{ADB0E544-0F65-46A8-BA8C-1DA9A757C072}" destId="{88E6C161-A65F-43AA-B158-02ED55D79415}" srcOrd="0" destOrd="0" presId="urn:microsoft.com/office/officeart/2005/8/layout/pList2#1"/>
    <dgm:cxn modelId="{ED5477CB-0035-4373-A39A-72DD54615DF2}" srcId="{ADB0E544-0F65-46A8-BA8C-1DA9A757C072}" destId="{5EF0DD91-5C2A-4844-9924-59E6ED79C5C8}" srcOrd="0" destOrd="0" parTransId="{73AE291C-7661-4F99-81B7-F0C88308CF0D}" sibTransId="{1B9619C0-F0BF-4938-9D9F-8D6379B36D8A}"/>
    <dgm:cxn modelId="{CCEFAAF0-7569-4E1F-8DC4-F846A71C6E56}" srcId="{ADB0E544-0F65-46A8-BA8C-1DA9A757C072}" destId="{A10CD42A-B06F-4DEC-A3E5-1673213D52A9}" srcOrd="2" destOrd="0" parTransId="{DA95417D-99E6-4404-8B21-63D275E15237}" sibTransId="{3AD9E69C-D795-4072-814D-C06FE76EFA03}"/>
    <dgm:cxn modelId="{18A9C8EC-998E-47CD-8B4C-00C0BD14B79F}" type="presParOf" srcId="{88E6C161-A65F-43AA-B158-02ED55D79415}" destId="{B82FEC69-F0CE-4DA4-8FAA-542E0E50D902}" srcOrd="0" destOrd="0" presId="urn:microsoft.com/office/officeart/2005/8/layout/pList2#1"/>
    <dgm:cxn modelId="{0A938E78-B71B-40D3-B12B-06E254F35F0C}" type="presParOf" srcId="{88E6C161-A65F-43AA-B158-02ED55D79415}" destId="{2D52911D-28C1-4A53-95A9-4FD460460782}" srcOrd="1" destOrd="0" presId="urn:microsoft.com/office/officeart/2005/8/layout/pList2#1"/>
    <dgm:cxn modelId="{46822A76-E446-4E72-94B5-DC4BC6520F2E}" type="presParOf" srcId="{2D52911D-28C1-4A53-95A9-4FD460460782}" destId="{D8A40413-E2F3-44B7-A10D-BCF292F30630}" srcOrd="0" destOrd="0" presId="urn:microsoft.com/office/officeart/2005/8/layout/pList2#1"/>
    <dgm:cxn modelId="{32A06235-205E-4BEE-8FC8-56FCD9005980}" type="presParOf" srcId="{D8A40413-E2F3-44B7-A10D-BCF292F30630}" destId="{452B2780-6FE1-4FA5-A881-4D37556E53C5}" srcOrd="0" destOrd="0" presId="urn:microsoft.com/office/officeart/2005/8/layout/pList2#1"/>
    <dgm:cxn modelId="{E4962A15-8BD0-4C13-837F-58538D267569}" type="presParOf" srcId="{D8A40413-E2F3-44B7-A10D-BCF292F30630}" destId="{9D234AD2-101A-43FD-807E-6EB9E2852D6B}" srcOrd="1" destOrd="0" presId="urn:microsoft.com/office/officeart/2005/8/layout/pList2#1"/>
    <dgm:cxn modelId="{3319A80C-E4BF-4500-8BB1-11E64095CD4C}" type="presParOf" srcId="{D8A40413-E2F3-44B7-A10D-BCF292F30630}" destId="{6CAA9562-A654-4F0B-95AD-F595FCEBA414}" srcOrd="2" destOrd="0" presId="urn:microsoft.com/office/officeart/2005/8/layout/pList2#1"/>
    <dgm:cxn modelId="{3C9A6A8D-AC77-4397-B092-32602319DB9C}" type="presParOf" srcId="{2D52911D-28C1-4A53-95A9-4FD460460782}" destId="{5F20410D-C07B-4D77-B95D-E90AD923286C}" srcOrd="1" destOrd="0" presId="urn:microsoft.com/office/officeart/2005/8/layout/pList2#1"/>
    <dgm:cxn modelId="{8F125D32-99A6-4ED7-A3BD-4754BDD76196}" type="presParOf" srcId="{2D52911D-28C1-4A53-95A9-4FD460460782}" destId="{8C79DF41-24EB-4037-8C89-1013603F784C}" srcOrd="2" destOrd="0" presId="urn:microsoft.com/office/officeart/2005/8/layout/pList2#1"/>
    <dgm:cxn modelId="{E4F387E7-7485-4B46-96BD-3E1E391EDB7F}" type="presParOf" srcId="{8C79DF41-24EB-4037-8C89-1013603F784C}" destId="{371540CE-9D60-494F-B773-5F93358654DE}" srcOrd="0" destOrd="0" presId="urn:microsoft.com/office/officeart/2005/8/layout/pList2#1"/>
    <dgm:cxn modelId="{938C8A74-7905-4A00-95B6-C3B0CC8D1D21}" type="presParOf" srcId="{8C79DF41-24EB-4037-8C89-1013603F784C}" destId="{59E557D1-9B0A-4BD5-A465-6B822408AD5E}" srcOrd="1" destOrd="0" presId="urn:microsoft.com/office/officeart/2005/8/layout/pList2#1"/>
    <dgm:cxn modelId="{7681D05D-3BB8-4861-8F44-1C8D5887A988}" type="presParOf" srcId="{8C79DF41-24EB-4037-8C89-1013603F784C}" destId="{3286C787-DFBE-4D59-A6B1-7585E088E105}" srcOrd="2" destOrd="0" presId="urn:microsoft.com/office/officeart/2005/8/layout/pList2#1"/>
    <dgm:cxn modelId="{CD1DC7DD-F0CE-462B-840B-20DD57305530}" type="presParOf" srcId="{2D52911D-28C1-4A53-95A9-4FD460460782}" destId="{732D947A-26F5-4533-B957-797447BDA1EE}" srcOrd="3" destOrd="0" presId="urn:microsoft.com/office/officeart/2005/8/layout/pList2#1"/>
    <dgm:cxn modelId="{A6F37BD6-06F4-4F3E-A89D-D3A0F1685B43}" type="presParOf" srcId="{2D52911D-28C1-4A53-95A9-4FD460460782}" destId="{6DDD43A4-BF95-4941-9EEF-592A31C73B23}" srcOrd="4" destOrd="0" presId="urn:microsoft.com/office/officeart/2005/8/layout/pList2#1"/>
    <dgm:cxn modelId="{DB265FA4-9FDA-4716-9E6F-C1AA4B0BFBEA}" type="presParOf" srcId="{6DDD43A4-BF95-4941-9EEF-592A31C73B23}" destId="{AAF91269-10B0-4030-9293-90CBF0E085E0}" srcOrd="0" destOrd="0" presId="urn:microsoft.com/office/officeart/2005/8/layout/pList2#1"/>
    <dgm:cxn modelId="{85EC9183-0ECD-4AEB-9C67-053218A971E2}" type="presParOf" srcId="{6DDD43A4-BF95-4941-9EEF-592A31C73B23}" destId="{5178FFD3-FD93-400D-AD3F-3B4A70481EB7}" srcOrd="1" destOrd="0" presId="urn:microsoft.com/office/officeart/2005/8/layout/pList2#1"/>
    <dgm:cxn modelId="{345BF38B-23B6-47D4-87B0-2D939EE499A5}" type="presParOf" srcId="{6DDD43A4-BF95-4941-9EEF-592A31C73B23}" destId="{422F4BF3-5E52-43FF-A1D1-D9F49B1BF807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298655-ADE3-44B9-85D2-8CC2DE4E1E06}" type="doc">
      <dgm:prSet loTypeId="urn:microsoft.com/office/officeart/2005/8/layout/vList4#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it-IT"/>
        </a:p>
      </dgm:t>
    </dgm:pt>
    <dgm:pt modelId="{91CD9D49-AA70-4148-8C39-F2104E300BC9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2600" dirty="0">
              <a:solidFill>
                <a:schemeClr val="bg1"/>
              </a:solidFill>
            </a:rPr>
            <a:t>PERCEPIRE: </a:t>
          </a:r>
          <a:r>
            <a:rPr lang="it-IT" sz="1600" b="0" i="1" dirty="0">
              <a:solidFill>
                <a:schemeClr val="bg1"/>
              </a:solidFill>
            </a:rPr>
            <a:t>fornire differenti opzioni per la </a:t>
          </a:r>
          <a:r>
            <a:rPr lang="it-IT" sz="1600" b="0" i="1" u="sng" dirty="0">
              <a:solidFill>
                <a:schemeClr val="bg1"/>
              </a:solidFill>
            </a:rPr>
            <a:t>percezione</a:t>
          </a:r>
          <a:endParaRPr lang="it-IT" sz="1600" b="0" i="1" dirty="0">
            <a:solidFill>
              <a:schemeClr val="bg1"/>
            </a:solidFill>
          </a:endParaRPr>
        </a:p>
      </dgm:t>
    </dgm:pt>
    <dgm:pt modelId="{A2D80F2A-EB92-4952-A0BC-6345A8DCF433}" type="parTrans" cxnId="{35A3C1CF-B208-409E-A4AA-9DBB2548BE0F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E43554A1-4157-4450-8221-84060336B216}" type="sibTrans" cxnId="{35A3C1CF-B208-409E-A4AA-9DBB2548BE0F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7B154FCF-E98C-4536-80B8-2ECBF53B92A6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600" baseline="0" dirty="0">
              <a:solidFill>
                <a:schemeClr val="tx1"/>
              </a:solidFill>
            </a:rPr>
            <a:t>offrire diversi modi di </a:t>
          </a:r>
          <a:r>
            <a:rPr lang="it-IT" sz="1600" u="sng" baseline="0" dirty="0">
              <a:solidFill>
                <a:schemeClr val="tx1"/>
              </a:solidFill>
            </a:rPr>
            <a:t>personalizzare </a:t>
          </a:r>
          <a:r>
            <a:rPr lang="it-IT" sz="1600" baseline="0" dirty="0">
              <a:solidFill>
                <a:schemeClr val="tx1"/>
              </a:solidFill>
            </a:rPr>
            <a:t>la visualizzazione delle informazioni</a:t>
          </a:r>
          <a:endParaRPr lang="it-IT" sz="1600" dirty="0">
            <a:solidFill>
              <a:schemeClr val="tx1"/>
            </a:solidFill>
          </a:endParaRPr>
        </a:p>
      </dgm:t>
    </dgm:pt>
    <dgm:pt modelId="{0A235989-E5AE-43E1-B821-F673AE9DD4FD}" type="parTrans" cxnId="{3529DE0B-11F9-41C7-825B-B761E45D0A5A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4D8AEFC0-899B-454F-A340-7FD70297CF00}" type="sibTrans" cxnId="{3529DE0B-11F9-41C7-825B-B761E45D0A5A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B2BB9A47-1A6D-4FD1-B47A-ADEF58E90BE8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600" baseline="0" dirty="0">
              <a:solidFill>
                <a:schemeClr val="tx1"/>
              </a:solidFill>
            </a:rPr>
            <a:t>offrire alternative per l’informazione uditiva</a:t>
          </a:r>
        </a:p>
      </dgm:t>
    </dgm:pt>
    <dgm:pt modelId="{A9A3B39F-AC6F-45D4-8B6A-8629C78F0B85}" type="parTrans" cxnId="{6E59DA00-ED8C-45A7-BCC4-2CA277717EC0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FA0FA6EA-4A35-4AB7-AB4C-3A582C9823BB}" type="sibTrans" cxnId="{6E59DA00-ED8C-45A7-BCC4-2CA277717EC0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C22D187F-58AC-4DE1-A66B-3006A56B8FBD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2300" dirty="0">
              <a:solidFill>
                <a:schemeClr val="bg1"/>
              </a:solidFill>
            </a:rPr>
            <a:t>CAPIRE</a:t>
          </a:r>
          <a:r>
            <a:rPr lang="it-IT" sz="2300" i="1" dirty="0">
              <a:solidFill>
                <a:schemeClr val="bg1"/>
              </a:solidFill>
            </a:rPr>
            <a:t>: </a:t>
          </a:r>
          <a:r>
            <a:rPr lang="it-IT" sz="1600" b="0" i="1" dirty="0">
              <a:solidFill>
                <a:schemeClr val="bg1"/>
              </a:solidFill>
            </a:rPr>
            <a:t>fornire molteplici opzioni per la lingua, le espressioni matematiche e i simboli</a:t>
          </a:r>
        </a:p>
      </dgm:t>
    </dgm:pt>
    <dgm:pt modelId="{94962AB3-8DE7-44DC-B176-B12C2B27700C}" type="parTrans" cxnId="{693F1C72-38EC-47EC-9FD4-F41BCFCB0CF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84A2E405-74A8-4700-A5E9-8CD53EFCB0DF}" type="sibTrans" cxnId="{693F1C72-38EC-47EC-9FD4-F41BCFCB0CF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1B30C87B-5F38-4FE2-923B-66EE058CC1AA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800" u="none" dirty="0">
              <a:solidFill>
                <a:schemeClr val="tx1"/>
              </a:solidFill>
            </a:rPr>
            <a:t>chiarire il vocabolario e i simboli</a:t>
          </a:r>
        </a:p>
      </dgm:t>
    </dgm:pt>
    <dgm:pt modelId="{5B56914B-7081-41F6-8709-187815163007}" type="parTrans" cxnId="{AC00583D-54C9-46E6-9203-C6279B9D339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D0F5EE54-E6E0-4F87-903F-F92E4CDB767A}" type="sibTrans" cxnId="{AC00583D-54C9-46E6-9203-C6279B9D339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63D6742E-F12C-4B37-A453-952F4936D8B1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800" u="none" dirty="0">
              <a:solidFill>
                <a:schemeClr val="tx1"/>
              </a:solidFill>
            </a:rPr>
            <a:t>chiarire la sintassi e la struttura</a:t>
          </a:r>
        </a:p>
      </dgm:t>
    </dgm:pt>
    <dgm:pt modelId="{EF9BBAE5-6FD0-41F1-B07A-123A80F12040}" type="parTrans" cxnId="{FEC4B950-F4A2-4695-B84B-283746E83901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FBBA96CD-5E2C-4179-8DD2-37090E485741}" type="sibTrans" cxnId="{FEC4B950-F4A2-4695-B84B-283746E83901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2CC45716-03A4-4BC1-8510-42DF09514899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2200" dirty="0">
              <a:solidFill>
                <a:schemeClr val="bg1"/>
              </a:solidFill>
            </a:rPr>
            <a:t>COMPRENDERE: </a:t>
          </a:r>
          <a:r>
            <a:rPr lang="it-IT" sz="1600" b="0" i="1" dirty="0">
              <a:solidFill>
                <a:schemeClr val="bg1"/>
              </a:solidFill>
            </a:rPr>
            <a:t>fornire diverse opzioni di comprensione</a:t>
          </a:r>
        </a:p>
      </dgm:t>
    </dgm:pt>
    <dgm:pt modelId="{54231D45-F584-4D2A-BC6C-EE5FD8105DE0}" type="parTrans" cxnId="{38E2005B-180F-4AB5-A074-377CAE86EB3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5C83E64D-2A9D-4C75-BA82-84750B4780DD}" type="sibTrans" cxnId="{38E2005B-180F-4AB5-A074-377CAE86EB3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04F249DA-B3B6-4572-9294-E82661158BBA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800" u="none" dirty="0">
              <a:solidFill>
                <a:schemeClr val="tx1"/>
              </a:solidFill>
            </a:rPr>
            <a:t>attivare o fornire conoscenza pregressa</a:t>
          </a:r>
        </a:p>
      </dgm:t>
    </dgm:pt>
    <dgm:pt modelId="{64DF9B2B-7F50-4652-8444-A9DBA8CE98B0}" type="parTrans" cxnId="{9F05A440-9BFC-4994-A1F0-99356C047B54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AF1401C9-F2A9-4D38-99BE-3F65DB23696E}" type="sibTrans" cxnId="{9F05A440-9BFC-4994-A1F0-99356C047B54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95C0ADFD-539C-469C-8394-E1A5A8AAB5A4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800" u="none" dirty="0">
              <a:solidFill>
                <a:schemeClr val="tx1"/>
              </a:solidFill>
            </a:rPr>
            <a:t>evidenziare schemi, caratteristiche fondamentali, grandi idee e relazioni tra loro</a:t>
          </a:r>
        </a:p>
      </dgm:t>
    </dgm:pt>
    <dgm:pt modelId="{2BAB9685-6319-43F0-9A64-D78113232F6A}" type="parTrans" cxnId="{C28A9544-3192-40B5-A388-915B9BBDE0D4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DA3A0B7D-35CA-46D1-8CC3-FD66D157E181}" type="sibTrans" cxnId="{C28A9544-3192-40B5-A388-915B9BBDE0D4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4DE46C86-1785-4BD1-90F1-F743FAC85DFB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600" baseline="0" dirty="0">
              <a:solidFill>
                <a:schemeClr val="tx1"/>
              </a:solidFill>
            </a:rPr>
            <a:t>offrire alternative per l’informazione visiva</a:t>
          </a:r>
        </a:p>
      </dgm:t>
    </dgm:pt>
    <dgm:pt modelId="{61745390-4EB7-43FB-91F9-A0551A8F0CEB}" type="parTrans" cxnId="{85F822FB-25A3-4459-BBEA-F718BDDBC2D3}">
      <dgm:prSet/>
      <dgm:spPr/>
      <dgm:t>
        <a:bodyPr/>
        <a:lstStyle/>
        <a:p>
          <a:endParaRPr lang="it-IT"/>
        </a:p>
      </dgm:t>
    </dgm:pt>
    <dgm:pt modelId="{68B64F14-85B0-4E31-90B9-A8A5104511D3}" type="sibTrans" cxnId="{85F822FB-25A3-4459-BBEA-F718BDDBC2D3}">
      <dgm:prSet/>
      <dgm:spPr/>
      <dgm:t>
        <a:bodyPr/>
        <a:lstStyle/>
        <a:p>
          <a:endParaRPr lang="it-IT"/>
        </a:p>
      </dgm:t>
    </dgm:pt>
    <dgm:pt modelId="{E1C7F69F-229F-4573-8D50-3199E487CA0D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800" u="none" dirty="0">
              <a:solidFill>
                <a:schemeClr val="tx1"/>
              </a:solidFill>
            </a:rPr>
            <a:t>aiutare la decodifica del testo, note matematiche e dei simboli</a:t>
          </a:r>
        </a:p>
      </dgm:t>
    </dgm:pt>
    <dgm:pt modelId="{70142359-EBF0-48A3-91E5-3020D09DA102}" type="parTrans" cxnId="{8A426496-F00E-4031-88E9-7B9564C85A20}">
      <dgm:prSet/>
      <dgm:spPr/>
      <dgm:t>
        <a:bodyPr/>
        <a:lstStyle/>
        <a:p>
          <a:endParaRPr lang="it-IT"/>
        </a:p>
      </dgm:t>
    </dgm:pt>
    <dgm:pt modelId="{26B8EFA9-AC1C-4EF6-AA76-4E62E2792EA5}" type="sibTrans" cxnId="{8A426496-F00E-4031-88E9-7B9564C85A20}">
      <dgm:prSet/>
      <dgm:spPr/>
      <dgm:t>
        <a:bodyPr/>
        <a:lstStyle/>
        <a:p>
          <a:endParaRPr lang="it-IT"/>
        </a:p>
      </dgm:t>
    </dgm:pt>
    <dgm:pt modelId="{4BAEEB8F-593F-4693-A76A-AD3188138588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800" u="none" dirty="0">
              <a:solidFill>
                <a:schemeClr val="tx1"/>
              </a:solidFill>
            </a:rPr>
            <a:t>favorire la comprensione tra diverse lingue</a:t>
          </a:r>
        </a:p>
      </dgm:t>
    </dgm:pt>
    <dgm:pt modelId="{79EA53EA-6B94-47E2-9EAA-129A88485B41}" type="parTrans" cxnId="{1365853E-5893-420E-BFA2-B901119AAD97}">
      <dgm:prSet/>
      <dgm:spPr/>
      <dgm:t>
        <a:bodyPr/>
        <a:lstStyle/>
        <a:p>
          <a:endParaRPr lang="it-IT"/>
        </a:p>
      </dgm:t>
    </dgm:pt>
    <dgm:pt modelId="{5D2F4635-0817-4A8C-878B-05F3868576F0}" type="sibTrans" cxnId="{1365853E-5893-420E-BFA2-B901119AAD97}">
      <dgm:prSet/>
      <dgm:spPr/>
      <dgm:t>
        <a:bodyPr/>
        <a:lstStyle/>
        <a:p>
          <a:endParaRPr lang="it-IT"/>
        </a:p>
      </dgm:t>
    </dgm:pt>
    <dgm:pt modelId="{63205BFE-8221-4C30-B543-1EEEAB5BAF2D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800" u="none" dirty="0">
              <a:solidFill>
                <a:schemeClr val="tx1"/>
              </a:solidFill>
            </a:rPr>
            <a:t>illustrare le idee principali attraverso molteplici mezzi</a:t>
          </a:r>
        </a:p>
      </dgm:t>
    </dgm:pt>
    <dgm:pt modelId="{4200121D-1E3A-48E7-885C-125C94A8B6DA}" type="parTrans" cxnId="{9CF0CFCE-8F38-4D14-B449-5C03BBC7B5D6}">
      <dgm:prSet/>
      <dgm:spPr/>
      <dgm:t>
        <a:bodyPr/>
        <a:lstStyle/>
        <a:p>
          <a:endParaRPr lang="it-IT"/>
        </a:p>
      </dgm:t>
    </dgm:pt>
    <dgm:pt modelId="{76EF2747-9A20-4745-AF8A-5F3B1EE1648F}" type="sibTrans" cxnId="{9CF0CFCE-8F38-4D14-B449-5C03BBC7B5D6}">
      <dgm:prSet/>
      <dgm:spPr/>
      <dgm:t>
        <a:bodyPr/>
        <a:lstStyle/>
        <a:p>
          <a:endParaRPr lang="it-IT"/>
        </a:p>
      </dgm:t>
    </dgm:pt>
    <dgm:pt modelId="{E5F0CB66-042F-41FB-8B71-E2A45EC02CD5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endParaRPr lang="it-IT" sz="1800" u="none" dirty="0">
            <a:solidFill>
              <a:schemeClr val="tx1"/>
            </a:solidFill>
          </a:endParaRPr>
        </a:p>
      </dgm:t>
    </dgm:pt>
    <dgm:pt modelId="{D3E6FAE1-E8CC-495F-8F0E-F87D664E88DF}" type="parTrans" cxnId="{268F7A20-B3A3-436A-811E-AACD832337B0}">
      <dgm:prSet/>
      <dgm:spPr/>
      <dgm:t>
        <a:bodyPr/>
        <a:lstStyle/>
        <a:p>
          <a:endParaRPr lang="it-IT"/>
        </a:p>
      </dgm:t>
    </dgm:pt>
    <dgm:pt modelId="{2446ED1F-2DA6-40E6-8A56-5495ABB098DB}" type="sibTrans" cxnId="{268F7A20-B3A3-436A-811E-AACD832337B0}">
      <dgm:prSet/>
      <dgm:spPr/>
      <dgm:t>
        <a:bodyPr/>
        <a:lstStyle/>
        <a:p>
          <a:endParaRPr lang="it-IT"/>
        </a:p>
      </dgm:t>
    </dgm:pt>
    <dgm:pt modelId="{D772AFE9-AFA5-4242-8598-380A226D9C95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800" u="none" dirty="0">
              <a:solidFill>
                <a:schemeClr val="tx1"/>
              </a:solidFill>
            </a:rPr>
            <a:t>guidare l’elaborazione dell’informazione, la visualizzazione e la manipolazione</a:t>
          </a:r>
        </a:p>
      </dgm:t>
    </dgm:pt>
    <dgm:pt modelId="{7E77F47D-6EE8-4386-8715-28A7D2E03FF9}" type="parTrans" cxnId="{1B3909A9-2411-40B7-BA98-7124EC49E0B1}">
      <dgm:prSet/>
      <dgm:spPr/>
      <dgm:t>
        <a:bodyPr/>
        <a:lstStyle/>
        <a:p>
          <a:endParaRPr lang="it-IT"/>
        </a:p>
      </dgm:t>
    </dgm:pt>
    <dgm:pt modelId="{F0FF48F1-743C-48EA-821D-223A21AFC786}" type="sibTrans" cxnId="{1B3909A9-2411-40B7-BA98-7124EC49E0B1}">
      <dgm:prSet/>
      <dgm:spPr/>
      <dgm:t>
        <a:bodyPr/>
        <a:lstStyle/>
        <a:p>
          <a:endParaRPr lang="it-IT"/>
        </a:p>
      </dgm:t>
    </dgm:pt>
    <dgm:pt modelId="{6E59ABE1-8C29-4736-B2D0-07D22A28185C}">
      <dgm:prSet phldrT="[Testo]" custT="1"/>
      <dgm:spPr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>
            <a:spcAft>
              <a:spcPts val="0"/>
            </a:spcAft>
          </a:pPr>
          <a:r>
            <a:rPr lang="it-IT" sz="1800" u="none" dirty="0">
              <a:solidFill>
                <a:schemeClr val="tx1"/>
              </a:solidFill>
            </a:rPr>
            <a:t>guidare il transfer e la generalizzazione</a:t>
          </a:r>
        </a:p>
      </dgm:t>
    </dgm:pt>
    <dgm:pt modelId="{827305D4-4429-44C6-B973-D1AF047444F3}" type="parTrans" cxnId="{96A03B0D-2972-4901-B41A-E93460074F50}">
      <dgm:prSet/>
      <dgm:spPr/>
      <dgm:t>
        <a:bodyPr/>
        <a:lstStyle/>
        <a:p>
          <a:endParaRPr lang="it-IT"/>
        </a:p>
      </dgm:t>
    </dgm:pt>
    <dgm:pt modelId="{CEC04C14-3B81-4239-A6C2-6CF83FCAA7E6}" type="sibTrans" cxnId="{96A03B0D-2972-4901-B41A-E93460074F50}">
      <dgm:prSet/>
      <dgm:spPr/>
      <dgm:t>
        <a:bodyPr/>
        <a:lstStyle/>
        <a:p>
          <a:endParaRPr lang="it-IT"/>
        </a:p>
      </dgm:t>
    </dgm:pt>
    <dgm:pt modelId="{03DC933A-D80F-4F4B-9F1B-1BA9D19F9F6A}" type="pres">
      <dgm:prSet presAssocID="{37298655-ADE3-44B9-85D2-8CC2DE4E1E0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FDD0BC47-E9A2-4FAD-86D0-E0BC196B337A}" type="pres">
      <dgm:prSet presAssocID="{91CD9D49-AA70-4148-8C39-F2104E300BC9}" presName="comp" presStyleCnt="0"/>
      <dgm:spPr/>
    </dgm:pt>
    <dgm:pt modelId="{E1D1BA1B-C20A-4152-B5C1-40E5456DCD75}" type="pres">
      <dgm:prSet presAssocID="{91CD9D49-AA70-4148-8C39-F2104E300BC9}" presName="box" presStyleLbl="node1" presStyleIdx="0" presStyleCnt="3" custScaleY="83941" custLinFactNeighborX="364" custLinFactNeighborY="2250"/>
      <dgm:spPr/>
      <dgm:t>
        <a:bodyPr/>
        <a:lstStyle/>
        <a:p>
          <a:endParaRPr lang="it-IT"/>
        </a:p>
      </dgm:t>
    </dgm:pt>
    <dgm:pt modelId="{3A279A83-A729-4A6F-82C4-EE918797E063}" type="pres">
      <dgm:prSet presAssocID="{91CD9D49-AA70-4148-8C39-F2104E300BC9}" presName="img" presStyleLbl="fgImgPlace1" presStyleIdx="0" presStyleCnt="3" custLinFactNeighborY="197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  <dgm:pt modelId="{37D3DC3D-3FDF-414E-8E09-A90C40537AE4}" type="pres">
      <dgm:prSet presAssocID="{91CD9D49-AA70-4148-8C39-F2104E300BC9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AAB8339-5D9B-4181-A1FD-EBF30BA25551}" type="pres">
      <dgm:prSet presAssocID="{E43554A1-4157-4450-8221-84060336B216}" presName="spacer" presStyleCnt="0"/>
      <dgm:spPr/>
    </dgm:pt>
    <dgm:pt modelId="{0050A726-292B-4BB7-9E3B-85EF1B686995}" type="pres">
      <dgm:prSet presAssocID="{C22D187F-58AC-4DE1-A66B-3006A56B8FBD}" presName="comp" presStyleCnt="0"/>
      <dgm:spPr/>
    </dgm:pt>
    <dgm:pt modelId="{950C32F2-4EC4-44BE-9078-8882C373EE17}" type="pres">
      <dgm:prSet presAssocID="{C22D187F-58AC-4DE1-A66B-3006A56B8FBD}" presName="box" presStyleLbl="node1" presStyleIdx="1" presStyleCnt="3" custScaleY="116750" custLinFactNeighborY="-1329"/>
      <dgm:spPr/>
      <dgm:t>
        <a:bodyPr/>
        <a:lstStyle/>
        <a:p>
          <a:endParaRPr lang="it-IT"/>
        </a:p>
      </dgm:t>
    </dgm:pt>
    <dgm:pt modelId="{2C21F1A9-7C88-45F1-AB5F-BCF3BE94DA55}" type="pres">
      <dgm:prSet presAssocID="{C22D187F-58AC-4DE1-A66B-3006A56B8FBD}" presName="img" presStyleLbl="fgImgPlace1" presStyleIdx="1" presStyleCnt="3" custScaleY="10834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it-IT"/>
        </a:p>
      </dgm:t>
    </dgm:pt>
    <dgm:pt modelId="{89F8A036-303F-44A3-A984-4B34AB03986C}" type="pres">
      <dgm:prSet presAssocID="{C22D187F-58AC-4DE1-A66B-3006A56B8FB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66A7B66-82EB-4158-B614-E7F6EBA5EC52}" type="pres">
      <dgm:prSet presAssocID="{84A2E405-74A8-4700-A5E9-8CD53EFCB0DF}" presName="spacer" presStyleCnt="0"/>
      <dgm:spPr/>
    </dgm:pt>
    <dgm:pt modelId="{B020D286-5394-4904-8DD0-AF421877E07E}" type="pres">
      <dgm:prSet presAssocID="{2CC45716-03A4-4BC1-8510-42DF09514899}" presName="comp" presStyleCnt="0"/>
      <dgm:spPr/>
    </dgm:pt>
    <dgm:pt modelId="{EFDAC443-857C-412F-A3CF-7B6F40B99728}" type="pres">
      <dgm:prSet presAssocID="{2CC45716-03A4-4BC1-8510-42DF09514899}" presName="box" presStyleLbl="node1" presStyleIdx="2" presStyleCnt="3" custScaleY="108528" custLinFactNeighborY="-2591"/>
      <dgm:spPr/>
      <dgm:t>
        <a:bodyPr/>
        <a:lstStyle/>
        <a:p>
          <a:endParaRPr lang="it-IT"/>
        </a:p>
      </dgm:t>
    </dgm:pt>
    <dgm:pt modelId="{35B6E1AE-A80E-4E1D-8569-8EA08DF17967}" type="pres">
      <dgm:prSet presAssocID="{2CC45716-03A4-4BC1-8510-42DF09514899}" presName="img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2DBE6CDB-9BC1-4E15-A6A1-F669EA08AD60}" type="pres">
      <dgm:prSet presAssocID="{2CC45716-03A4-4BC1-8510-42DF0951489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93F1C72-38EC-47EC-9FD4-F41BCFCB0CF7}" srcId="{37298655-ADE3-44B9-85D2-8CC2DE4E1E06}" destId="{C22D187F-58AC-4DE1-A66B-3006A56B8FBD}" srcOrd="1" destOrd="0" parTransId="{94962AB3-8DE7-44DC-B176-B12C2B27700C}" sibTransId="{84A2E405-74A8-4700-A5E9-8CD53EFCB0DF}"/>
    <dgm:cxn modelId="{72574F19-241D-4C55-9123-9B2D0B983259}" type="presOf" srcId="{E1C7F69F-229F-4573-8D50-3199E487CA0D}" destId="{950C32F2-4EC4-44BE-9078-8882C373EE17}" srcOrd="0" destOrd="3" presId="urn:microsoft.com/office/officeart/2005/8/layout/vList4#1"/>
    <dgm:cxn modelId="{4000161C-EC99-4145-BCAC-CC56CFCBC654}" type="presOf" srcId="{63205BFE-8221-4C30-B543-1EEEAB5BAF2D}" destId="{950C32F2-4EC4-44BE-9078-8882C373EE17}" srcOrd="0" destOrd="5" presId="urn:microsoft.com/office/officeart/2005/8/layout/vList4#1"/>
    <dgm:cxn modelId="{D88EE4F8-5244-4B50-A4A1-3751E0C5C853}" type="presOf" srcId="{4BAEEB8F-593F-4693-A76A-AD3188138588}" destId="{89F8A036-303F-44A3-A984-4B34AB03986C}" srcOrd="1" destOrd="4" presId="urn:microsoft.com/office/officeart/2005/8/layout/vList4#1"/>
    <dgm:cxn modelId="{9D0DEF6B-73F0-4A5E-AA7A-973AF943BFAF}" type="presOf" srcId="{E5F0CB66-042F-41FB-8B71-E2A45EC02CD5}" destId="{2DBE6CDB-9BC1-4E15-A6A1-F669EA08AD60}" srcOrd="1" destOrd="5" presId="urn:microsoft.com/office/officeart/2005/8/layout/vList4#1"/>
    <dgm:cxn modelId="{30412841-A1A7-4BE9-9BA0-C69A672ECAB8}" type="presOf" srcId="{7B154FCF-E98C-4536-80B8-2ECBF53B92A6}" destId="{E1D1BA1B-C20A-4152-B5C1-40E5456DCD75}" srcOrd="0" destOrd="1" presId="urn:microsoft.com/office/officeart/2005/8/layout/vList4#1"/>
    <dgm:cxn modelId="{8110405D-4A7D-44B1-9795-671C863398C0}" type="presOf" srcId="{7B154FCF-E98C-4536-80B8-2ECBF53B92A6}" destId="{37D3DC3D-3FDF-414E-8E09-A90C40537AE4}" srcOrd="1" destOrd="1" presId="urn:microsoft.com/office/officeart/2005/8/layout/vList4#1"/>
    <dgm:cxn modelId="{736936D9-EE12-4799-BF68-1D71AB660B04}" type="presOf" srcId="{D772AFE9-AFA5-4242-8598-380A226D9C95}" destId="{2DBE6CDB-9BC1-4E15-A6A1-F669EA08AD60}" srcOrd="1" destOrd="3" presId="urn:microsoft.com/office/officeart/2005/8/layout/vList4#1"/>
    <dgm:cxn modelId="{A4F2A590-A181-4DB1-91E3-5B67FC00133D}" type="presOf" srcId="{C22D187F-58AC-4DE1-A66B-3006A56B8FBD}" destId="{950C32F2-4EC4-44BE-9078-8882C373EE17}" srcOrd="0" destOrd="0" presId="urn:microsoft.com/office/officeart/2005/8/layout/vList4#1"/>
    <dgm:cxn modelId="{8A426496-F00E-4031-88E9-7B9564C85A20}" srcId="{C22D187F-58AC-4DE1-A66B-3006A56B8FBD}" destId="{E1C7F69F-229F-4573-8D50-3199E487CA0D}" srcOrd="2" destOrd="0" parTransId="{70142359-EBF0-48A3-91E5-3020D09DA102}" sibTransId="{26B8EFA9-AC1C-4EF6-AA76-4E62E2792EA5}"/>
    <dgm:cxn modelId="{C1CD8C06-04AB-458B-94B1-9A2DC3C852F3}" type="presOf" srcId="{E1C7F69F-229F-4573-8D50-3199E487CA0D}" destId="{89F8A036-303F-44A3-A984-4B34AB03986C}" srcOrd="1" destOrd="3" presId="urn:microsoft.com/office/officeart/2005/8/layout/vList4#1"/>
    <dgm:cxn modelId="{1365853E-5893-420E-BFA2-B901119AAD97}" srcId="{C22D187F-58AC-4DE1-A66B-3006A56B8FBD}" destId="{4BAEEB8F-593F-4693-A76A-AD3188138588}" srcOrd="3" destOrd="0" parTransId="{79EA53EA-6B94-47E2-9EAA-129A88485B41}" sibTransId="{5D2F4635-0817-4A8C-878B-05F3868576F0}"/>
    <dgm:cxn modelId="{96A03B0D-2972-4901-B41A-E93460074F50}" srcId="{2CC45716-03A4-4BC1-8510-42DF09514899}" destId="{6E59ABE1-8C29-4736-B2D0-07D22A28185C}" srcOrd="3" destOrd="0" parTransId="{827305D4-4429-44C6-B973-D1AF047444F3}" sibTransId="{CEC04C14-3B81-4239-A6C2-6CF83FCAA7E6}"/>
    <dgm:cxn modelId="{CB0CA661-D2BC-4C1E-A2B7-CEC37A02E0D3}" type="presOf" srcId="{91CD9D49-AA70-4148-8C39-F2104E300BC9}" destId="{37D3DC3D-3FDF-414E-8E09-A90C40537AE4}" srcOrd="1" destOrd="0" presId="urn:microsoft.com/office/officeart/2005/8/layout/vList4#1"/>
    <dgm:cxn modelId="{F54663E2-2011-4591-A147-C4FEDB7DFAE5}" type="presOf" srcId="{6E59ABE1-8C29-4736-B2D0-07D22A28185C}" destId="{2DBE6CDB-9BC1-4E15-A6A1-F669EA08AD60}" srcOrd="1" destOrd="4" presId="urn:microsoft.com/office/officeart/2005/8/layout/vList4#1"/>
    <dgm:cxn modelId="{85F822FB-25A3-4459-BBEA-F718BDDBC2D3}" srcId="{91CD9D49-AA70-4148-8C39-F2104E300BC9}" destId="{4DE46C86-1785-4BD1-90F1-F743FAC85DFB}" srcOrd="2" destOrd="0" parTransId="{61745390-4EB7-43FB-91F9-A0551A8F0CEB}" sibTransId="{68B64F14-85B0-4E31-90B9-A8A5104511D3}"/>
    <dgm:cxn modelId="{1B3909A9-2411-40B7-BA98-7124EC49E0B1}" srcId="{2CC45716-03A4-4BC1-8510-42DF09514899}" destId="{D772AFE9-AFA5-4242-8598-380A226D9C95}" srcOrd="2" destOrd="0" parTransId="{7E77F47D-6EE8-4386-8715-28A7D2E03FF9}" sibTransId="{F0FF48F1-743C-48EA-821D-223A21AFC786}"/>
    <dgm:cxn modelId="{9F05A440-9BFC-4994-A1F0-99356C047B54}" srcId="{2CC45716-03A4-4BC1-8510-42DF09514899}" destId="{04F249DA-B3B6-4572-9294-E82661158BBA}" srcOrd="0" destOrd="0" parTransId="{64DF9B2B-7F50-4652-8444-A9DBA8CE98B0}" sibTransId="{AF1401C9-F2A9-4D38-99BE-3F65DB23696E}"/>
    <dgm:cxn modelId="{D84887DA-1E1D-4623-81A7-C6093A08E751}" type="presOf" srcId="{4DE46C86-1785-4BD1-90F1-F743FAC85DFB}" destId="{E1D1BA1B-C20A-4152-B5C1-40E5456DCD75}" srcOrd="0" destOrd="3" presId="urn:microsoft.com/office/officeart/2005/8/layout/vList4#1"/>
    <dgm:cxn modelId="{8B5C5947-C715-4E61-9A6C-A8FB6CD5F86D}" type="presOf" srcId="{04F249DA-B3B6-4572-9294-E82661158BBA}" destId="{2DBE6CDB-9BC1-4E15-A6A1-F669EA08AD60}" srcOrd="1" destOrd="1" presId="urn:microsoft.com/office/officeart/2005/8/layout/vList4#1"/>
    <dgm:cxn modelId="{973C2124-3405-4703-8BD7-7FAC21E51EAD}" type="presOf" srcId="{04F249DA-B3B6-4572-9294-E82661158BBA}" destId="{EFDAC443-857C-412F-A3CF-7B6F40B99728}" srcOrd="0" destOrd="1" presId="urn:microsoft.com/office/officeart/2005/8/layout/vList4#1"/>
    <dgm:cxn modelId="{268F7A20-B3A3-436A-811E-AACD832337B0}" srcId="{2CC45716-03A4-4BC1-8510-42DF09514899}" destId="{E5F0CB66-042F-41FB-8B71-E2A45EC02CD5}" srcOrd="4" destOrd="0" parTransId="{D3E6FAE1-E8CC-495F-8F0E-F87D664E88DF}" sibTransId="{2446ED1F-2DA6-40E6-8A56-5495ABB098DB}"/>
    <dgm:cxn modelId="{EAA6D793-1A04-40D3-A52E-1C84808C25AD}" type="presOf" srcId="{63D6742E-F12C-4B37-A453-952F4936D8B1}" destId="{950C32F2-4EC4-44BE-9078-8882C373EE17}" srcOrd="0" destOrd="2" presId="urn:microsoft.com/office/officeart/2005/8/layout/vList4#1"/>
    <dgm:cxn modelId="{D7DF82BE-B36F-45EB-8DAA-F3222B6149B1}" type="presOf" srcId="{6E59ABE1-8C29-4736-B2D0-07D22A28185C}" destId="{EFDAC443-857C-412F-A3CF-7B6F40B99728}" srcOrd="0" destOrd="4" presId="urn:microsoft.com/office/officeart/2005/8/layout/vList4#1"/>
    <dgm:cxn modelId="{538A3FBE-2276-4A25-BA0A-07632089A873}" type="presOf" srcId="{91CD9D49-AA70-4148-8C39-F2104E300BC9}" destId="{E1D1BA1B-C20A-4152-B5C1-40E5456DCD75}" srcOrd="0" destOrd="0" presId="urn:microsoft.com/office/officeart/2005/8/layout/vList4#1"/>
    <dgm:cxn modelId="{988267F5-6127-43CB-8037-B8DBEAD2965A}" type="presOf" srcId="{D772AFE9-AFA5-4242-8598-380A226D9C95}" destId="{EFDAC443-857C-412F-A3CF-7B6F40B99728}" srcOrd="0" destOrd="3" presId="urn:microsoft.com/office/officeart/2005/8/layout/vList4#1"/>
    <dgm:cxn modelId="{8264B493-FC6B-4C67-9AAF-28C38963BDBF}" type="presOf" srcId="{E5F0CB66-042F-41FB-8B71-E2A45EC02CD5}" destId="{EFDAC443-857C-412F-A3CF-7B6F40B99728}" srcOrd="0" destOrd="5" presId="urn:microsoft.com/office/officeart/2005/8/layout/vList4#1"/>
    <dgm:cxn modelId="{C28A9544-3192-40B5-A388-915B9BBDE0D4}" srcId="{2CC45716-03A4-4BC1-8510-42DF09514899}" destId="{95C0ADFD-539C-469C-8394-E1A5A8AAB5A4}" srcOrd="1" destOrd="0" parTransId="{2BAB9685-6319-43F0-9A64-D78113232F6A}" sibTransId="{DA3A0B7D-35CA-46D1-8CC3-FD66D157E181}"/>
    <dgm:cxn modelId="{472177DB-FD92-41B0-8138-67C956525996}" type="presOf" srcId="{95C0ADFD-539C-469C-8394-E1A5A8AAB5A4}" destId="{2DBE6CDB-9BC1-4E15-A6A1-F669EA08AD60}" srcOrd="1" destOrd="2" presId="urn:microsoft.com/office/officeart/2005/8/layout/vList4#1"/>
    <dgm:cxn modelId="{1C6105B6-D581-4386-A897-1CFFF5B95E23}" type="presOf" srcId="{C22D187F-58AC-4DE1-A66B-3006A56B8FBD}" destId="{89F8A036-303F-44A3-A984-4B34AB03986C}" srcOrd="1" destOrd="0" presId="urn:microsoft.com/office/officeart/2005/8/layout/vList4#1"/>
    <dgm:cxn modelId="{38E2005B-180F-4AB5-A074-377CAE86EB3E}" srcId="{37298655-ADE3-44B9-85D2-8CC2DE4E1E06}" destId="{2CC45716-03A4-4BC1-8510-42DF09514899}" srcOrd="2" destOrd="0" parTransId="{54231D45-F584-4D2A-BC6C-EE5FD8105DE0}" sibTransId="{5C83E64D-2A9D-4C75-BA82-84750B4780DD}"/>
    <dgm:cxn modelId="{1A28EF88-833F-465A-8DE8-D8E0F546C3DE}" type="presOf" srcId="{63D6742E-F12C-4B37-A453-952F4936D8B1}" destId="{89F8A036-303F-44A3-A984-4B34AB03986C}" srcOrd="1" destOrd="2" presId="urn:microsoft.com/office/officeart/2005/8/layout/vList4#1"/>
    <dgm:cxn modelId="{446955DF-32D6-4E33-BF25-7DD8C0E55562}" type="presOf" srcId="{4BAEEB8F-593F-4693-A76A-AD3188138588}" destId="{950C32F2-4EC4-44BE-9078-8882C373EE17}" srcOrd="0" destOrd="4" presId="urn:microsoft.com/office/officeart/2005/8/layout/vList4#1"/>
    <dgm:cxn modelId="{3529DE0B-11F9-41C7-825B-B761E45D0A5A}" srcId="{91CD9D49-AA70-4148-8C39-F2104E300BC9}" destId="{7B154FCF-E98C-4536-80B8-2ECBF53B92A6}" srcOrd="0" destOrd="0" parTransId="{0A235989-E5AE-43E1-B821-F673AE9DD4FD}" sibTransId="{4D8AEFC0-899B-454F-A340-7FD70297CF00}"/>
    <dgm:cxn modelId="{6E59DA00-ED8C-45A7-BCC4-2CA277717EC0}" srcId="{91CD9D49-AA70-4148-8C39-F2104E300BC9}" destId="{B2BB9A47-1A6D-4FD1-B47A-ADEF58E90BE8}" srcOrd="1" destOrd="0" parTransId="{A9A3B39F-AC6F-45D4-8B6A-8629C78F0B85}" sibTransId="{FA0FA6EA-4A35-4AB7-AB4C-3A582C9823BB}"/>
    <dgm:cxn modelId="{083418AA-5204-4BBE-869F-8B2D197BEB67}" type="presOf" srcId="{1B30C87B-5F38-4FE2-923B-66EE058CC1AA}" destId="{950C32F2-4EC4-44BE-9078-8882C373EE17}" srcOrd="0" destOrd="1" presId="urn:microsoft.com/office/officeart/2005/8/layout/vList4#1"/>
    <dgm:cxn modelId="{AC00583D-54C9-46E6-9203-C6279B9D3397}" srcId="{C22D187F-58AC-4DE1-A66B-3006A56B8FBD}" destId="{1B30C87B-5F38-4FE2-923B-66EE058CC1AA}" srcOrd="0" destOrd="0" parTransId="{5B56914B-7081-41F6-8709-187815163007}" sibTransId="{D0F5EE54-E6E0-4F87-903F-F92E4CDB767A}"/>
    <dgm:cxn modelId="{63A9C948-1974-4D48-AB95-0E2C126D1FDD}" type="presOf" srcId="{37298655-ADE3-44B9-85D2-8CC2DE4E1E06}" destId="{03DC933A-D80F-4F4B-9F1B-1BA9D19F9F6A}" srcOrd="0" destOrd="0" presId="urn:microsoft.com/office/officeart/2005/8/layout/vList4#1"/>
    <dgm:cxn modelId="{B5F42BFD-51D7-49DF-AE3B-D8714020D893}" type="presOf" srcId="{2CC45716-03A4-4BC1-8510-42DF09514899}" destId="{EFDAC443-857C-412F-A3CF-7B6F40B99728}" srcOrd="0" destOrd="0" presId="urn:microsoft.com/office/officeart/2005/8/layout/vList4#1"/>
    <dgm:cxn modelId="{C2B72C89-A17E-48E9-B137-ACDD0B80552C}" type="presOf" srcId="{2CC45716-03A4-4BC1-8510-42DF09514899}" destId="{2DBE6CDB-9BC1-4E15-A6A1-F669EA08AD60}" srcOrd="1" destOrd="0" presId="urn:microsoft.com/office/officeart/2005/8/layout/vList4#1"/>
    <dgm:cxn modelId="{1A3699B9-3FC7-49AD-9DD9-C7C06A18956B}" type="presOf" srcId="{1B30C87B-5F38-4FE2-923B-66EE058CC1AA}" destId="{89F8A036-303F-44A3-A984-4B34AB03986C}" srcOrd="1" destOrd="1" presId="urn:microsoft.com/office/officeart/2005/8/layout/vList4#1"/>
    <dgm:cxn modelId="{335E0362-3F10-4226-B201-9807984E449B}" type="presOf" srcId="{95C0ADFD-539C-469C-8394-E1A5A8AAB5A4}" destId="{EFDAC443-857C-412F-A3CF-7B6F40B99728}" srcOrd="0" destOrd="2" presId="urn:microsoft.com/office/officeart/2005/8/layout/vList4#1"/>
    <dgm:cxn modelId="{E82B9982-8467-4E2B-8405-BA9AD9C957AF}" type="presOf" srcId="{B2BB9A47-1A6D-4FD1-B47A-ADEF58E90BE8}" destId="{37D3DC3D-3FDF-414E-8E09-A90C40537AE4}" srcOrd="1" destOrd="2" presId="urn:microsoft.com/office/officeart/2005/8/layout/vList4#1"/>
    <dgm:cxn modelId="{9CF0CFCE-8F38-4D14-B449-5C03BBC7B5D6}" srcId="{C22D187F-58AC-4DE1-A66B-3006A56B8FBD}" destId="{63205BFE-8221-4C30-B543-1EEEAB5BAF2D}" srcOrd="4" destOrd="0" parTransId="{4200121D-1E3A-48E7-885C-125C94A8B6DA}" sibTransId="{76EF2747-9A20-4745-AF8A-5F3B1EE1648F}"/>
    <dgm:cxn modelId="{F4EDDA6C-2DD4-452F-BA9F-8BACCE7A1C20}" type="presOf" srcId="{63205BFE-8221-4C30-B543-1EEEAB5BAF2D}" destId="{89F8A036-303F-44A3-A984-4B34AB03986C}" srcOrd="1" destOrd="5" presId="urn:microsoft.com/office/officeart/2005/8/layout/vList4#1"/>
    <dgm:cxn modelId="{6D6D9FD4-058C-4720-B7A1-1B80B7E9E8F9}" type="presOf" srcId="{4DE46C86-1785-4BD1-90F1-F743FAC85DFB}" destId="{37D3DC3D-3FDF-414E-8E09-A90C40537AE4}" srcOrd="1" destOrd="3" presId="urn:microsoft.com/office/officeart/2005/8/layout/vList4#1"/>
    <dgm:cxn modelId="{FEC4B950-F4A2-4695-B84B-283746E83901}" srcId="{C22D187F-58AC-4DE1-A66B-3006A56B8FBD}" destId="{63D6742E-F12C-4B37-A453-952F4936D8B1}" srcOrd="1" destOrd="0" parTransId="{EF9BBAE5-6FD0-41F1-B07A-123A80F12040}" sibTransId="{FBBA96CD-5E2C-4179-8DD2-37090E485741}"/>
    <dgm:cxn modelId="{12DC240B-CC81-4DE1-97C1-D32007B5A2B8}" type="presOf" srcId="{B2BB9A47-1A6D-4FD1-B47A-ADEF58E90BE8}" destId="{E1D1BA1B-C20A-4152-B5C1-40E5456DCD75}" srcOrd="0" destOrd="2" presId="urn:microsoft.com/office/officeart/2005/8/layout/vList4#1"/>
    <dgm:cxn modelId="{35A3C1CF-B208-409E-A4AA-9DBB2548BE0F}" srcId="{37298655-ADE3-44B9-85D2-8CC2DE4E1E06}" destId="{91CD9D49-AA70-4148-8C39-F2104E300BC9}" srcOrd="0" destOrd="0" parTransId="{A2D80F2A-EB92-4952-A0BC-6345A8DCF433}" sibTransId="{E43554A1-4157-4450-8221-84060336B216}"/>
    <dgm:cxn modelId="{FAB88F5A-6544-4941-8406-CC19BB7FD42C}" type="presParOf" srcId="{03DC933A-D80F-4F4B-9F1B-1BA9D19F9F6A}" destId="{FDD0BC47-E9A2-4FAD-86D0-E0BC196B337A}" srcOrd="0" destOrd="0" presId="urn:microsoft.com/office/officeart/2005/8/layout/vList4#1"/>
    <dgm:cxn modelId="{E1538D3B-C2FB-41A7-B46A-5706F040B2B2}" type="presParOf" srcId="{FDD0BC47-E9A2-4FAD-86D0-E0BC196B337A}" destId="{E1D1BA1B-C20A-4152-B5C1-40E5456DCD75}" srcOrd="0" destOrd="0" presId="urn:microsoft.com/office/officeart/2005/8/layout/vList4#1"/>
    <dgm:cxn modelId="{A3F250CF-CC8E-4C8F-B8D0-DCF0ED0A5B8A}" type="presParOf" srcId="{FDD0BC47-E9A2-4FAD-86D0-E0BC196B337A}" destId="{3A279A83-A729-4A6F-82C4-EE918797E063}" srcOrd="1" destOrd="0" presId="urn:microsoft.com/office/officeart/2005/8/layout/vList4#1"/>
    <dgm:cxn modelId="{59C6647F-96E8-4C8A-9493-6AA5DC6A6112}" type="presParOf" srcId="{FDD0BC47-E9A2-4FAD-86D0-E0BC196B337A}" destId="{37D3DC3D-3FDF-414E-8E09-A90C40537AE4}" srcOrd="2" destOrd="0" presId="urn:microsoft.com/office/officeart/2005/8/layout/vList4#1"/>
    <dgm:cxn modelId="{CA6834F8-3C23-4CD0-8A3E-4039AE69DBDD}" type="presParOf" srcId="{03DC933A-D80F-4F4B-9F1B-1BA9D19F9F6A}" destId="{3AAB8339-5D9B-4181-A1FD-EBF30BA25551}" srcOrd="1" destOrd="0" presId="urn:microsoft.com/office/officeart/2005/8/layout/vList4#1"/>
    <dgm:cxn modelId="{2A0786BC-12FB-4AE4-BA2E-A26E9089B942}" type="presParOf" srcId="{03DC933A-D80F-4F4B-9F1B-1BA9D19F9F6A}" destId="{0050A726-292B-4BB7-9E3B-85EF1B686995}" srcOrd="2" destOrd="0" presId="urn:microsoft.com/office/officeart/2005/8/layout/vList4#1"/>
    <dgm:cxn modelId="{C13CD45B-DEA9-45D3-89E4-4BCFBAB1EA63}" type="presParOf" srcId="{0050A726-292B-4BB7-9E3B-85EF1B686995}" destId="{950C32F2-4EC4-44BE-9078-8882C373EE17}" srcOrd="0" destOrd="0" presId="urn:microsoft.com/office/officeart/2005/8/layout/vList4#1"/>
    <dgm:cxn modelId="{94FD59A4-E05C-4D23-8958-483794654DCD}" type="presParOf" srcId="{0050A726-292B-4BB7-9E3B-85EF1B686995}" destId="{2C21F1A9-7C88-45F1-AB5F-BCF3BE94DA55}" srcOrd="1" destOrd="0" presId="urn:microsoft.com/office/officeart/2005/8/layout/vList4#1"/>
    <dgm:cxn modelId="{BB2AF66D-1DB1-4C19-8AEA-D354B8CF369A}" type="presParOf" srcId="{0050A726-292B-4BB7-9E3B-85EF1B686995}" destId="{89F8A036-303F-44A3-A984-4B34AB03986C}" srcOrd="2" destOrd="0" presId="urn:microsoft.com/office/officeart/2005/8/layout/vList4#1"/>
    <dgm:cxn modelId="{CD2ED154-82F0-47A1-86D5-AD209D73BDAE}" type="presParOf" srcId="{03DC933A-D80F-4F4B-9F1B-1BA9D19F9F6A}" destId="{066A7B66-82EB-4158-B614-E7F6EBA5EC52}" srcOrd="3" destOrd="0" presId="urn:microsoft.com/office/officeart/2005/8/layout/vList4#1"/>
    <dgm:cxn modelId="{927AE316-87D3-4544-A4F5-60B7EFAE29A7}" type="presParOf" srcId="{03DC933A-D80F-4F4B-9F1B-1BA9D19F9F6A}" destId="{B020D286-5394-4904-8DD0-AF421877E07E}" srcOrd="4" destOrd="0" presId="urn:microsoft.com/office/officeart/2005/8/layout/vList4#1"/>
    <dgm:cxn modelId="{E6DC76A9-68FA-43A8-98A4-F5AC904C1B7E}" type="presParOf" srcId="{B020D286-5394-4904-8DD0-AF421877E07E}" destId="{EFDAC443-857C-412F-A3CF-7B6F40B99728}" srcOrd="0" destOrd="0" presId="urn:microsoft.com/office/officeart/2005/8/layout/vList4#1"/>
    <dgm:cxn modelId="{F520F807-7CBD-46FA-8C8A-1CA9C6EB4D53}" type="presParOf" srcId="{B020D286-5394-4904-8DD0-AF421877E07E}" destId="{35B6E1AE-A80E-4E1D-8569-8EA08DF17967}" srcOrd="1" destOrd="0" presId="urn:microsoft.com/office/officeart/2005/8/layout/vList4#1"/>
    <dgm:cxn modelId="{1D05A5C6-1612-4DEB-AA05-7454543C8BC8}" type="presParOf" srcId="{B020D286-5394-4904-8DD0-AF421877E07E}" destId="{2DBE6CDB-9BC1-4E15-A6A1-F669EA08AD60}" srcOrd="2" destOrd="0" presId="urn:microsoft.com/office/officeart/2005/8/layout/vList4#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298655-ADE3-44B9-85D2-8CC2DE4E1E06}" type="doc">
      <dgm:prSet loTypeId="urn:microsoft.com/office/officeart/2005/8/layout/vList4#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it-IT"/>
        </a:p>
      </dgm:t>
    </dgm:pt>
    <dgm:pt modelId="{91CD9D49-AA70-4148-8C39-F2104E300BC9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600" dirty="0">
              <a:solidFill>
                <a:schemeClr val="bg1"/>
              </a:solidFill>
            </a:rPr>
            <a:t>ELABORARE: </a:t>
          </a:r>
          <a:r>
            <a:rPr lang="it-IT" sz="1800" i="1" dirty="0">
              <a:solidFill>
                <a:schemeClr val="bg1"/>
              </a:solidFill>
            </a:rPr>
            <a:t>Fornire molteplici forme di Azione ed Espressione</a:t>
          </a:r>
        </a:p>
      </dgm:t>
    </dgm:pt>
    <dgm:pt modelId="{A2D80F2A-EB92-4952-A0BC-6345A8DCF433}" type="parTrans" cxnId="{35A3C1CF-B208-409E-A4AA-9DBB2548BE0F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E43554A1-4157-4450-8221-84060336B216}" type="sibTrans" cxnId="{35A3C1CF-B208-409E-A4AA-9DBB2548BE0F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7B154FCF-E98C-4536-80B8-2ECBF53B92A6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171450" indent="0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r>
            <a:rPr lang="it-IT" sz="1600" baseline="0" dirty="0">
              <a:solidFill>
                <a:schemeClr val="tx1"/>
              </a:solidFill>
            </a:rPr>
            <a:t>variare i metodi di risposta e di conduzione</a:t>
          </a:r>
        </a:p>
      </dgm:t>
    </dgm:pt>
    <dgm:pt modelId="{0A235989-E5AE-43E1-B821-F673AE9DD4FD}" type="parTrans" cxnId="{3529DE0B-11F9-41C7-825B-B761E45D0A5A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4D8AEFC0-899B-454F-A340-7FD70297CF00}" type="sibTrans" cxnId="{3529DE0B-11F9-41C7-825B-B761E45D0A5A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B2BB9A47-1A6D-4FD1-B47A-ADEF58E90BE8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171450" indent="0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r>
            <a:rPr lang="it-IT" sz="1600" baseline="0" dirty="0">
              <a:solidFill>
                <a:schemeClr val="tx1"/>
              </a:solidFill>
            </a:rPr>
            <a:t>ottimizzare l’accesso a strumenti e tecnologie di supporto</a:t>
          </a:r>
        </a:p>
      </dgm:t>
    </dgm:pt>
    <dgm:pt modelId="{A9A3B39F-AC6F-45D4-8B6A-8629C78F0B85}" type="parTrans" cxnId="{6E59DA00-ED8C-45A7-BCC4-2CA277717EC0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FA0FA6EA-4A35-4AB7-AB4C-3A582C9823BB}" type="sibTrans" cxnId="{6E59DA00-ED8C-45A7-BCC4-2CA277717EC0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C22D187F-58AC-4DE1-A66B-3006A56B8FBD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600" dirty="0">
              <a:solidFill>
                <a:schemeClr val="bg1"/>
              </a:solidFill>
            </a:rPr>
            <a:t>ESPRIMERE: </a:t>
          </a:r>
          <a:r>
            <a:rPr lang="it-IT" sz="1800" i="1" dirty="0">
              <a:solidFill>
                <a:schemeClr val="bg1"/>
              </a:solidFill>
            </a:rPr>
            <a:t>fornire opzioni di espressione e di comunicazione</a:t>
          </a:r>
        </a:p>
      </dgm:t>
    </dgm:pt>
    <dgm:pt modelId="{94962AB3-8DE7-44DC-B176-B12C2B27700C}" type="parTrans" cxnId="{693F1C72-38EC-47EC-9FD4-F41BCFCB0CF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84A2E405-74A8-4700-A5E9-8CD53EFCB0DF}" type="sibTrans" cxnId="{693F1C72-38EC-47EC-9FD4-F41BCFCB0CF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1B30C87B-5F38-4FE2-923B-66EE058CC1AA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171450" indent="0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r>
            <a:rPr lang="it-IT" sz="1600" baseline="0" dirty="0">
              <a:solidFill>
                <a:schemeClr val="tx1"/>
              </a:solidFill>
            </a:rPr>
            <a:t> utilizzare molteplici mezzi di comunicazione</a:t>
          </a:r>
        </a:p>
      </dgm:t>
    </dgm:pt>
    <dgm:pt modelId="{5B56914B-7081-41F6-8709-187815163007}" type="parTrans" cxnId="{AC00583D-54C9-46E6-9203-C6279B9D339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D0F5EE54-E6E0-4F87-903F-F92E4CDB767A}" type="sibTrans" cxnId="{AC00583D-54C9-46E6-9203-C6279B9D339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63D6742E-F12C-4B37-A453-952F4936D8B1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171450" indent="0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r>
            <a:rPr lang="it-IT" sz="1600" baseline="0" dirty="0">
              <a:solidFill>
                <a:schemeClr val="tx1"/>
              </a:solidFill>
            </a:rPr>
            <a:t> utilizzare molteplici strumenti per la costruzione e la composizione</a:t>
          </a:r>
        </a:p>
      </dgm:t>
    </dgm:pt>
    <dgm:pt modelId="{EF9BBAE5-6FD0-41F1-B07A-123A80F12040}" type="parTrans" cxnId="{FEC4B950-F4A2-4695-B84B-283746E83901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FBBA96CD-5E2C-4179-8DD2-37090E485741}" type="sibTrans" cxnId="{FEC4B950-F4A2-4695-B84B-283746E83901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2CC45716-03A4-4BC1-8510-42DF09514899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600" dirty="0">
              <a:solidFill>
                <a:schemeClr val="bg1"/>
              </a:solidFill>
            </a:rPr>
            <a:t>AGIRE</a:t>
          </a:r>
          <a:r>
            <a:rPr lang="it-IT" sz="2400" dirty="0">
              <a:solidFill>
                <a:schemeClr val="bg1"/>
              </a:solidFill>
            </a:rPr>
            <a:t>: </a:t>
          </a:r>
          <a:r>
            <a:rPr lang="it-IT" sz="1800" i="1" dirty="0">
              <a:solidFill>
                <a:schemeClr val="bg1"/>
              </a:solidFill>
            </a:rPr>
            <a:t>fornire opzioni per le funzioni esecutive</a:t>
          </a:r>
        </a:p>
      </dgm:t>
    </dgm:pt>
    <dgm:pt modelId="{54231D45-F584-4D2A-BC6C-EE5FD8105DE0}" type="parTrans" cxnId="{38E2005B-180F-4AB5-A074-377CAE86EB3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5C83E64D-2A9D-4C75-BA82-84750B4780DD}" type="sibTrans" cxnId="{38E2005B-180F-4AB5-A074-377CAE86EB3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04F249DA-B3B6-4572-9294-E82661158BBA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171450" indent="0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r>
            <a:rPr lang="it-IT" sz="1600" baseline="0" dirty="0">
              <a:solidFill>
                <a:schemeClr val="tx1"/>
              </a:solidFill>
            </a:rPr>
            <a:t> guidare la scelta di una meta appropriata</a:t>
          </a:r>
        </a:p>
      </dgm:t>
    </dgm:pt>
    <dgm:pt modelId="{64DF9B2B-7F50-4652-8444-A9DBA8CE98B0}" type="parTrans" cxnId="{9F05A440-9BFC-4994-A1F0-99356C047B54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AF1401C9-F2A9-4D38-99BE-3F65DB23696E}" type="sibTrans" cxnId="{9F05A440-9BFC-4994-A1F0-99356C047B54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95C0ADFD-539C-469C-8394-E1A5A8AAB5A4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171450" indent="0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r>
            <a:rPr lang="it-IT" sz="1600" baseline="0" dirty="0">
              <a:solidFill>
                <a:schemeClr val="tx1"/>
              </a:solidFill>
            </a:rPr>
            <a:t> aiutare la pianificazione e lo sviluppo strategico</a:t>
          </a:r>
        </a:p>
      </dgm:t>
    </dgm:pt>
    <dgm:pt modelId="{2BAB9685-6319-43F0-9A64-D78113232F6A}" type="parTrans" cxnId="{C28A9544-3192-40B5-A388-915B9BBDE0D4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DA3A0B7D-35CA-46D1-8CC3-FD66D157E181}" type="sibTrans" cxnId="{C28A9544-3192-40B5-A388-915B9BBDE0D4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C67346EA-BCFF-4408-B8FB-596EDBD01EC2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171450" indent="0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r>
            <a:rPr lang="it-IT" sz="1600" baseline="0" dirty="0">
              <a:solidFill>
                <a:schemeClr val="tx1"/>
              </a:solidFill>
            </a:rPr>
            <a:t>costruire competenze con graduali livelli di supporto per la pratica e la prestazione</a:t>
          </a:r>
        </a:p>
      </dgm:t>
    </dgm:pt>
    <dgm:pt modelId="{63AF2510-046F-4B32-A612-D02ABF2E676A}" type="parTrans" cxnId="{E98C0D78-D490-48F7-9E86-61731CE652B7}">
      <dgm:prSet/>
      <dgm:spPr/>
      <dgm:t>
        <a:bodyPr/>
        <a:lstStyle/>
        <a:p>
          <a:endParaRPr lang="it-IT"/>
        </a:p>
      </dgm:t>
    </dgm:pt>
    <dgm:pt modelId="{51E42175-AF4F-4010-97C6-DCC5F3635861}" type="sibTrans" cxnId="{E98C0D78-D490-48F7-9E86-61731CE652B7}">
      <dgm:prSet/>
      <dgm:spPr/>
      <dgm:t>
        <a:bodyPr/>
        <a:lstStyle/>
        <a:p>
          <a:endParaRPr lang="it-IT"/>
        </a:p>
      </dgm:t>
    </dgm:pt>
    <dgm:pt modelId="{8E5D08E2-5F87-4101-B353-B928B60A888F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171450" indent="0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r>
            <a:rPr lang="it-IT" sz="1600" baseline="0" dirty="0">
              <a:solidFill>
                <a:schemeClr val="tx1"/>
              </a:solidFill>
            </a:rPr>
            <a:t> facilitare la gestione dell’informazione e delle risorse</a:t>
          </a:r>
        </a:p>
      </dgm:t>
    </dgm:pt>
    <dgm:pt modelId="{4E1CEEA4-7938-4F92-B759-10218239CDA0}" type="parTrans" cxnId="{4DF93B22-9AD1-40EB-9B43-9BA30174DE93}">
      <dgm:prSet/>
      <dgm:spPr/>
      <dgm:t>
        <a:bodyPr/>
        <a:lstStyle/>
        <a:p>
          <a:endParaRPr lang="it-IT"/>
        </a:p>
      </dgm:t>
    </dgm:pt>
    <dgm:pt modelId="{319E1E65-9262-4DCD-9B1B-DE75D97A3CCA}" type="sibTrans" cxnId="{4DF93B22-9AD1-40EB-9B43-9BA30174DE93}">
      <dgm:prSet/>
      <dgm:spPr/>
      <dgm:t>
        <a:bodyPr/>
        <a:lstStyle/>
        <a:p>
          <a:endParaRPr lang="it-IT"/>
        </a:p>
      </dgm:t>
    </dgm:pt>
    <dgm:pt modelId="{E5EFAA94-5464-40B1-AFCF-D82CDB597D8C}">
      <dgm:prSet phldrT="[Testo]" custT="1"/>
      <dgm:spPr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171450" indent="0" defTabSz="711200">
            <a:lnSpc>
              <a:spcPct val="90000"/>
            </a:lnSpc>
            <a:spcBef>
              <a:spcPts val="0"/>
            </a:spcBef>
            <a:spcAft>
              <a:spcPts val="0"/>
            </a:spcAft>
            <a:buNone/>
          </a:pPr>
          <a:r>
            <a:rPr lang="it-IT" sz="1600" baseline="0" dirty="0">
              <a:solidFill>
                <a:schemeClr val="tx1"/>
              </a:solidFill>
            </a:rPr>
            <a:t> aumentare la capacità di controllo dei processi</a:t>
          </a:r>
        </a:p>
      </dgm:t>
    </dgm:pt>
    <dgm:pt modelId="{177884C9-DECC-4F57-B1F4-487711ED8B62}" type="parTrans" cxnId="{8A613428-9E09-43F9-9804-B828317B2D7D}">
      <dgm:prSet/>
      <dgm:spPr/>
      <dgm:t>
        <a:bodyPr/>
        <a:lstStyle/>
        <a:p>
          <a:endParaRPr lang="it-IT"/>
        </a:p>
      </dgm:t>
    </dgm:pt>
    <dgm:pt modelId="{4E548B34-2A47-4BCB-8F02-4150C782DBD9}" type="sibTrans" cxnId="{8A613428-9E09-43F9-9804-B828317B2D7D}">
      <dgm:prSet/>
      <dgm:spPr/>
      <dgm:t>
        <a:bodyPr/>
        <a:lstStyle/>
        <a:p>
          <a:endParaRPr lang="it-IT"/>
        </a:p>
      </dgm:t>
    </dgm:pt>
    <dgm:pt modelId="{03DC933A-D80F-4F4B-9F1B-1BA9D19F9F6A}" type="pres">
      <dgm:prSet presAssocID="{37298655-ADE3-44B9-85D2-8CC2DE4E1E0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FDD0BC47-E9A2-4FAD-86D0-E0BC196B337A}" type="pres">
      <dgm:prSet presAssocID="{91CD9D49-AA70-4148-8C39-F2104E300BC9}" presName="comp" presStyleCnt="0"/>
      <dgm:spPr/>
    </dgm:pt>
    <dgm:pt modelId="{E1D1BA1B-C20A-4152-B5C1-40E5456DCD75}" type="pres">
      <dgm:prSet presAssocID="{91CD9D49-AA70-4148-8C39-F2104E300BC9}" presName="box" presStyleLbl="node1" presStyleIdx="0" presStyleCnt="3" custScaleY="86271" custLinFactNeighborX="364" custLinFactNeighborY="2250"/>
      <dgm:spPr/>
      <dgm:t>
        <a:bodyPr/>
        <a:lstStyle/>
        <a:p>
          <a:endParaRPr lang="it-IT"/>
        </a:p>
      </dgm:t>
    </dgm:pt>
    <dgm:pt modelId="{3A279A83-A729-4A6F-82C4-EE918797E063}" type="pres">
      <dgm:prSet presAssocID="{91CD9D49-AA70-4148-8C39-F2104E300BC9}" presName="img" presStyleLbl="fgImgPlace1" presStyleIdx="0" presStyleCnt="3" custLinFactNeighborY="404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</dgm:spPr>
    </dgm:pt>
    <dgm:pt modelId="{37D3DC3D-3FDF-414E-8E09-A90C40537AE4}" type="pres">
      <dgm:prSet presAssocID="{91CD9D49-AA70-4148-8C39-F2104E300BC9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AAB8339-5D9B-4181-A1FD-EBF30BA25551}" type="pres">
      <dgm:prSet presAssocID="{E43554A1-4157-4450-8221-84060336B216}" presName="spacer" presStyleCnt="0"/>
      <dgm:spPr/>
    </dgm:pt>
    <dgm:pt modelId="{0050A726-292B-4BB7-9E3B-85EF1B686995}" type="pres">
      <dgm:prSet presAssocID="{C22D187F-58AC-4DE1-A66B-3006A56B8FBD}" presName="comp" presStyleCnt="0"/>
      <dgm:spPr/>
    </dgm:pt>
    <dgm:pt modelId="{950C32F2-4EC4-44BE-9078-8882C373EE17}" type="pres">
      <dgm:prSet presAssocID="{C22D187F-58AC-4DE1-A66B-3006A56B8FBD}" presName="box" presStyleLbl="node1" presStyleIdx="1" presStyleCnt="3" custScaleY="129181" custLinFactNeighborX="1614" custLinFactNeighborY="-808"/>
      <dgm:spPr/>
      <dgm:t>
        <a:bodyPr/>
        <a:lstStyle/>
        <a:p>
          <a:endParaRPr lang="it-IT"/>
        </a:p>
      </dgm:t>
    </dgm:pt>
    <dgm:pt modelId="{2C21F1A9-7C88-45F1-AB5F-BCF3BE94DA55}" type="pres">
      <dgm:prSet presAssocID="{C22D187F-58AC-4DE1-A66B-3006A56B8FBD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</dgm:spPr>
    </dgm:pt>
    <dgm:pt modelId="{89F8A036-303F-44A3-A984-4B34AB03986C}" type="pres">
      <dgm:prSet presAssocID="{C22D187F-58AC-4DE1-A66B-3006A56B8FB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66A7B66-82EB-4158-B614-E7F6EBA5EC52}" type="pres">
      <dgm:prSet presAssocID="{84A2E405-74A8-4700-A5E9-8CD53EFCB0DF}" presName="spacer" presStyleCnt="0"/>
      <dgm:spPr/>
    </dgm:pt>
    <dgm:pt modelId="{B020D286-5394-4904-8DD0-AF421877E07E}" type="pres">
      <dgm:prSet presAssocID="{2CC45716-03A4-4BC1-8510-42DF09514899}" presName="comp" presStyleCnt="0"/>
      <dgm:spPr/>
    </dgm:pt>
    <dgm:pt modelId="{EFDAC443-857C-412F-A3CF-7B6F40B99728}" type="pres">
      <dgm:prSet presAssocID="{2CC45716-03A4-4BC1-8510-42DF09514899}" presName="box" presStyleLbl="node1" presStyleIdx="2" presStyleCnt="3" custLinFactNeighborX="1614"/>
      <dgm:spPr/>
      <dgm:t>
        <a:bodyPr/>
        <a:lstStyle/>
        <a:p>
          <a:endParaRPr lang="it-IT"/>
        </a:p>
      </dgm:t>
    </dgm:pt>
    <dgm:pt modelId="{35B6E1AE-A80E-4E1D-8569-8EA08DF17967}" type="pres">
      <dgm:prSet presAssocID="{2CC45716-03A4-4BC1-8510-42DF09514899}" presName="img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2DBE6CDB-9BC1-4E15-A6A1-F669EA08AD60}" type="pres">
      <dgm:prSet presAssocID="{2CC45716-03A4-4BC1-8510-42DF0951489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93F1C72-38EC-47EC-9FD4-F41BCFCB0CF7}" srcId="{37298655-ADE3-44B9-85D2-8CC2DE4E1E06}" destId="{C22D187F-58AC-4DE1-A66B-3006A56B8FBD}" srcOrd="1" destOrd="0" parTransId="{94962AB3-8DE7-44DC-B176-B12C2B27700C}" sibTransId="{84A2E405-74A8-4700-A5E9-8CD53EFCB0DF}"/>
    <dgm:cxn modelId="{FAF82615-0A28-46FA-8559-D18A17A509C9}" type="presOf" srcId="{C67346EA-BCFF-4408-B8FB-596EDBD01EC2}" destId="{950C32F2-4EC4-44BE-9078-8882C373EE17}" srcOrd="0" destOrd="3" presId="urn:microsoft.com/office/officeart/2005/8/layout/vList4#2"/>
    <dgm:cxn modelId="{52DF0102-104F-4F3B-BF51-E451ADEB3354}" type="presOf" srcId="{8E5D08E2-5F87-4101-B353-B928B60A888F}" destId="{EFDAC443-857C-412F-A3CF-7B6F40B99728}" srcOrd="0" destOrd="3" presId="urn:microsoft.com/office/officeart/2005/8/layout/vList4#2"/>
    <dgm:cxn modelId="{D4197D0C-5286-4E3D-B558-CB27A7EB1F23}" type="presOf" srcId="{7B154FCF-E98C-4536-80B8-2ECBF53B92A6}" destId="{E1D1BA1B-C20A-4152-B5C1-40E5456DCD75}" srcOrd="0" destOrd="1" presId="urn:microsoft.com/office/officeart/2005/8/layout/vList4#2"/>
    <dgm:cxn modelId="{D2D8E466-E85B-40F3-A362-237564D5D939}" type="presOf" srcId="{7B154FCF-E98C-4536-80B8-2ECBF53B92A6}" destId="{37D3DC3D-3FDF-414E-8E09-A90C40537AE4}" srcOrd="1" destOrd="1" presId="urn:microsoft.com/office/officeart/2005/8/layout/vList4#2"/>
    <dgm:cxn modelId="{D90F66FD-E62C-4A4F-BE40-781F0D2E7AD1}" type="presOf" srcId="{B2BB9A47-1A6D-4FD1-B47A-ADEF58E90BE8}" destId="{37D3DC3D-3FDF-414E-8E09-A90C40537AE4}" srcOrd="1" destOrd="2" presId="urn:microsoft.com/office/officeart/2005/8/layout/vList4#2"/>
    <dgm:cxn modelId="{9F05A440-9BFC-4994-A1F0-99356C047B54}" srcId="{2CC45716-03A4-4BC1-8510-42DF09514899}" destId="{04F249DA-B3B6-4572-9294-E82661158BBA}" srcOrd="0" destOrd="0" parTransId="{64DF9B2B-7F50-4652-8444-A9DBA8CE98B0}" sibTransId="{AF1401C9-F2A9-4D38-99BE-3F65DB23696E}"/>
    <dgm:cxn modelId="{B2288F7B-D02A-4C8C-B5C9-88F8CFF645B8}" type="presOf" srcId="{C67346EA-BCFF-4408-B8FB-596EDBD01EC2}" destId="{89F8A036-303F-44A3-A984-4B34AB03986C}" srcOrd="1" destOrd="3" presId="urn:microsoft.com/office/officeart/2005/8/layout/vList4#2"/>
    <dgm:cxn modelId="{25718DD9-2611-49F9-A934-D55B62568E50}" type="presOf" srcId="{95C0ADFD-539C-469C-8394-E1A5A8AAB5A4}" destId="{EFDAC443-857C-412F-A3CF-7B6F40B99728}" srcOrd="0" destOrd="2" presId="urn:microsoft.com/office/officeart/2005/8/layout/vList4#2"/>
    <dgm:cxn modelId="{E048B69D-B58E-4C4E-95BF-23314F05608A}" type="presOf" srcId="{63D6742E-F12C-4B37-A453-952F4936D8B1}" destId="{89F8A036-303F-44A3-A984-4B34AB03986C}" srcOrd="1" destOrd="2" presId="urn:microsoft.com/office/officeart/2005/8/layout/vList4#2"/>
    <dgm:cxn modelId="{005EDE4B-C905-4886-897E-100418366FE5}" type="presOf" srcId="{C22D187F-58AC-4DE1-A66B-3006A56B8FBD}" destId="{89F8A036-303F-44A3-A984-4B34AB03986C}" srcOrd="1" destOrd="0" presId="urn:microsoft.com/office/officeart/2005/8/layout/vList4#2"/>
    <dgm:cxn modelId="{A432E650-F024-45FB-A36F-76CA582B5A1A}" type="presOf" srcId="{2CC45716-03A4-4BC1-8510-42DF09514899}" destId="{2DBE6CDB-9BC1-4E15-A6A1-F669EA08AD60}" srcOrd="1" destOrd="0" presId="urn:microsoft.com/office/officeart/2005/8/layout/vList4#2"/>
    <dgm:cxn modelId="{C28A9544-3192-40B5-A388-915B9BBDE0D4}" srcId="{2CC45716-03A4-4BC1-8510-42DF09514899}" destId="{95C0ADFD-539C-469C-8394-E1A5A8AAB5A4}" srcOrd="1" destOrd="0" parTransId="{2BAB9685-6319-43F0-9A64-D78113232F6A}" sibTransId="{DA3A0B7D-35CA-46D1-8CC3-FD66D157E181}"/>
    <dgm:cxn modelId="{1B408A55-DB54-4D84-9097-8EDE88AFC2D9}" type="presOf" srcId="{E5EFAA94-5464-40B1-AFCF-D82CDB597D8C}" destId="{2DBE6CDB-9BC1-4E15-A6A1-F669EA08AD60}" srcOrd="1" destOrd="4" presId="urn:microsoft.com/office/officeart/2005/8/layout/vList4#2"/>
    <dgm:cxn modelId="{6E2E5A11-2EB9-4F9F-AC55-494974A3360D}" type="presOf" srcId="{1B30C87B-5F38-4FE2-923B-66EE058CC1AA}" destId="{89F8A036-303F-44A3-A984-4B34AB03986C}" srcOrd="1" destOrd="1" presId="urn:microsoft.com/office/officeart/2005/8/layout/vList4#2"/>
    <dgm:cxn modelId="{A6593D58-2F32-4B63-9DA3-E7AE98C683AE}" type="presOf" srcId="{B2BB9A47-1A6D-4FD1-B47A-ADEF58E90BE8}" destId="{E1D1BA1B-C20A-4152-B5C1-40E5456DCD75}" srcOrd="0" destOrd="2" presId="urn:microsoft.com/office/officeart/2005/8/layout/vList4#2"/>
    <dgm:cxn modelId="{20E92EC2-005B-4517-A62D-D7BE4B080DD2}" type="presOf" srcId="{04F249DA-B3B6-4572-9294-E82661158BBA}" destId="{EFDAC443-857C-412F-A3CF-7B6F40B99728}" srcOrd="0" destOrd="1" presId="urn:microsoft.com/office/officeart/2005/8/layout/vList4#2"/>
    <dgm:cxn modelId="{38E2005B-180F-4AB5-A074-377CAE86EB3E}" srcId="{37298655-ADE3-44B9-85D2-8CC2DE4E1E06}" destId="{2CC45716-03A4-4BC1-8510-42DF09514899}" srcOrd="2" destOrd="0" parTransId="{54231D45-F584-4D2A-BC6C-EE5FD8105DE0}" sibTransId="{5C83E64D-2A9D-4C75-BA82-84750B4780DD}"/>
    <dgm:cxn modelId="{300FF370-996E-45F1-8C3C-6D36F6430286}" type="presOf" srcId="{91CD9D49-AA70-4148-8C39-F2104E300BC9}" destId="{E1D1BA1B-C20A-4152-B5C1-40E5456DCD75}" srcOrd="0" destOrd="0" presId="urn:microsoft.com/office/officeart/2005/8/layout/vList4#2"/>
    <dgm:cxn modelId="{3529DE0B-11F9-41C7-825B-B761E45D0A5A}" srcId="{91CD9D49-AA70-4148-8C39-F2104E300BC9}" destId="{7B154FCF-E98C-4536-80B8-2ECBF53B92A6}" srcOrd="0" destOrd="0" parTransId="{0A235989-E5AE-43E1-B821-F673AE9DD4FD}" sibTransId="{4D8AEFC0-899B-454F-A340-7FD70297CF00}"/>
    <dgm:cxn modelId="{4DF93B22-9AD1-40EB-9B43-9BA30174DE93}" srcId="{2CC45716-03A4-4BC1-8510-42DF09514899}" destId="{8E5D08E2-5F87-4101-B353-B928B60A888F}" srcOrd="2" destOrd="0" parTransId="{4E1CEEA4-7938-4F92-B759-10218239CDA0}" sibTransId="{319E1E65-9262-4DCD-9B1B-DE75D97A3CCA}"/>
    <dgm:cxn modelId="{6E59DA00-ED8C-45A7-BCC4-2CA277717EC0}" srcId="{91CD9D49-AA70-4148-8C39-F2104E300BC9}" destId="{B2BB9A47-1A6D-4FD1-B47A-ADEF58E90BE8}" srcOrd="1" destOrd="0" parTransId="{A9A3B39F-AC6F-45D4-8B6A-8629C78F0B85}" sibTransId="{FA0FA6EA-4A35-4AB7-AB4C-3A582C9823BB}"/>
    <dgm:cxn modelId="{88071527-3ED3-4877-97E7-9F2E81872B15}" type="presOf" srcId="{37298655-ADE3-44B9-85D2-8CC2DE4E1E06}" destId="{03DC933A-D80F-4F4B-9F1B-1BA9D19F9F6A}" srcOrd="0" destOrd="0" presId="urn:microsoft.com/office/officeart/2005/8/layout/vList4#2"/>
    <dgm:cxn modelId="{AC00583D-54C9-46E6-9203-C6279B9D3397}" srcId="{C22D187F-58AC-4DE1-A66B-3006A56B8FBD}" destId="{1B30C87B-5F38-4FE2-923B-66EE058CC1AA}" srcOrd="0" destOrd="0" parTransId="{5B56914B-7081-41F6-8709-187815163007}" sibTransId="{D0F5EE54-E6E0-4F87-903F-F92E4CDB767A}"/>
    <dgm:cxn modelId="{A53AE917-735C-410B-8BC2-996C67C323B6}" type="presOf" srcId="{1B30C87B-5F38-4FE2-923B-66EE058CC1AA}" destId="{950C32F2-4EC4-44BE-9078-8882C373EE17}" srcOrd="0" destOrd="1" presId="urn:microsoft.com/office/officeart/2005/8/layout/vList4#2"/>
    <dgm:cxn modelId="{A8DD6EB4-B78D-4FE0-8F7D-63D251CE010F}" type="presOf" srcId="{63D6742E-F12C-4B37-A453-952F4936D8B1}" destId="{950C32F2-4EC4-44BE-9078-8882C373EE17}" srcOrd="0" destOrd="2" presId="urn:microsoft.com/office/officeart/2005/8/layout/vList4#2"/>
    <dgm:cxn modelId="{F22B5D42-D9CB-4FA6-90DB-26F091F8918E}" type="presOf" srcId="{95C0ADFD-539C-469C-8394-E1A5A8AAB5A4}" destId="{2DBE6CDB-9BC1-4E15-A6A1-F669EA08AD60}" srcOrd="1" destOrd="2" presId="urn:microsoft.com/office/officeart/2005/8/layout/vList4#2"/>
    <dgm:cxn modelId="{0A9DEECC-4815-4297-BD91-1E691346A993}" type="presOf" srcId="{8E5D08E2-5F87-4101-B353-B928B60A888F}" destId="{2DBE6CDB-9BC1-4E15-A6A1-F669EA08AD60}" srcOrd="1" destOrd="3" presId="urn:microsoft.com/office/officeart/2005/8/layout/vList4#2"/>
    <dgm:cxn modelId="{E98C0D78-D490-48F7-9E86-61731CE652B7}" srcId="{C22D187F-58AC-4DE1-A66B-3006A56B8FBD}" destId="{C67346EA-BCFF-4408-B8FB-596EDBD01EC2}" srcOrd="2" destOrd="0" parTransId="{63AF2510-046F-4B32-A612-D02ABF2E676A}" sibTransId="{51E42175-AF4F-4010-97C6-DCC5F3635861}"/>
    <dgm:cxn modelId="{E3AA1717-B9D6-4353-AEE4-95518DEEBF56}" type="presOf" srcId="{C22D187F-58AC-4DE1-A66B-3006A56B8FBD}" destId="{950C32F2-4EC4-44BE-9078-8882C373EE17}" srcOrd="0" destOrd="0" presId="urn:microsoft.com/office/officeart/2005/8/layout/vList4#2"/>
    <dgm:cxn modelId="{50EEF66A-1558-47C1-A1CC-30B9455631F0}" type="presOf" srcId="{91CD9D49-AA70-4148-8C39-F2104E300BC9}" destId="{37D3DC3D-3FDF-414E-8E09-A90C40537AE4}" srcOrd="1" destOrd="0" presId="urn:microsoft.com/office/officeart/2005/8/layout/vList4#2"/>
    <dgm:cxn modelId="{8A613428-9E09-43F9-9804-B828317B2D7D}" srcId="{2CC45716-03A4-4BC1-8510-42DF09514899}" destId="{E5EFAA94-5464-40B1-AFCF-D82CDB597D8C}" srcOrd="3" destOrd="0" parTransId="{177884C9-DECC-4F57-B1F4-487711ED8B62}" sibTransId="{4E548B34-2A47-4BCB-8F02-4150C782DBD9}"/>
    <dgm:cxn modelId="{00A928FA-5149-43AE-955A-94D49D6EB458}" type="presOf" srcId="{2CC45716-03A4-4BC1-8510-42DF09514899}" destId="{EFDAC443-857C-412F-A3CF-7B6F40B99728}" srcOrd="0" destOrd="0" presId="urn:microsoft.com/office/officeart/2005/8/layout/vList4#2"/>
    <dgm:cxn modelId="{FEC4B950-F4A2-4695-B84B-283746E83901}" srcId="{C22D187F-58AC-4DE1-A66B-3006A56B8FBD}" destId="{63D6742E-F12C-4B37-A453-952F4936D8B1}" srcOrd="1" destOrd="0" parTransId="{EF9BBAE5-6FD0-41F1-B07A-123A80F12040}" sibTransId="{FBBA96CD-5E2C-4179-8DD2-37090E485741}"/>
    <dgm:cxn modelId="{F91BDC99-6765-4DC1-8FE9-7646E1D89707}" type="presOf" srcId="{E5EFAA94-5464-40B1-AFCF-D82CDB597D8C}" destId="{EFDAC443-857C-412F-A3CF-7B6F40B99728}" srcOrd="0" destOrd="4" presId="urn:microsoft.com/office/officeart/2005/8/layout/vList4#2"/>
    <dgm:cxn modelId="{E8CED3D3-A96C-46A0-BB05-380695513B01}" type="presOf" srcId="{04F249DA-B3B6-4572-9294-E82661158BBA}" destId="{2DBE6CDB-9BC1-4E15-A6A1-F669EA08AD60}" srcOrd="1" destOrd="1" presId="urn:microsoft.com/office/officeart/2005/8/layout/vList4#2"/>
    <dgm:cxn modelId="{35A3C1CF-B208-409E-A4AA-9DBB2548BE0F}" srcId="{37298655-ADE3-44B9-85D2-8CC2DE4E1E06}" destId="{91CD9D49-AA70-4148-8C39-F2104E300BC9}" srcOrd="0" destOrd="0" parTransId="{A2D80F2A-EB92-4952-A0BC-6345A8DCF433}" sibTransId="{E43554A1-4157-4450-8221-84060336B216}"/>
    <dgm:cxn modelId="{1B1D9ABF-B6DA-4308-A2FF-2099FBDEA063}" type="presParOf" srcId="{03DC933A-D80F-4F4B-9F1B-1BA9D19F9F6A}" destId="{FDD0BC47-E9A2-4FAD-86D0-E0BC196B337A}" srcOrd="0" destOrd="0" presId="urn:microsoft.com/office/officeart/2005/8/layout/vList4#2"/>
    <dgm:cxn modelId="{A4F5FA10-8026-4A1C-ACEA-239CAF3908DC}" type="presParOf" srcId="{FDD0BC47-E9A2-4FAD-86D0-E0BC196B337A}" destId="{E1D1BA1B-C20A-4152-B5C1-40E5456DCD75}" srcOrd="0" destOrd="0" presId="urn:microsoft.com/office/officeart/2005/8/layout/vList4#2"/>
    <dgm:cxn modelId="{17FD3677-E7C7-4CC0-A195-EE2A3AE3DDEC}" type="presParOf" srcId="{FDD0BC47-E9A2-4FAD-86D0-E0BC196B337A}" destId="{3A279A83-A729-4A6F-82C4-EE918797E063}" srcOrd="1" destOrd="0" presId="urn:microsoft.com/office/officeart/2005/8/layout/vList4#2"/>
    <dgm:cxn modelId="{64D542E8-CE59-4A2F-8623-090DBBACFA9F}" type="presParOf" srcId="{FDD0BC47-E9A2-4FAD-86D0-E0BC196B337A}" destId="{37D3DC3D-3FDF-414E-8E09-A90C40537AE4}" srcOrd="2" destOrd="0" presId="urn:microsoft.com/office/officeart/2005/8/layout/vList4#2"/>
    <dgm:cxn modelId="{2B530496-894A-4449-B259-DC5DE965594E}" type="presParOf" srcId="{03DC933A-D80F-4F4B-9F1B-1BA9D19F9F6A}" destId="{3AAB8339-5D9B-4181-A1FD-EBF30BA25551}" srcOrd="1" destOrd="0" presId="urn:microsoft.com/office/officeart/2005/8/layout/vList4#2"/>
    <dgm:cxn modelId="{7B7BFF79-1725-4EF3-9582-69673908E021}" type="presParOf" srcId="{03DC933A-D80F-4F4B-9F1B-1BA9D19F9F6A}" destId="{0050A726-292B-4BB7-9E3B-85EF1B686995}" srcOrd="2" destOrd="0" presId="urn:microsoft.com/office/officeart/2005/8/layout/vList4#2"/>
    <dgm:cxn modelId="{8307C820-AA0F-43E0-B489-0B0C699650C5}" type="presParOf" srcId="{0050A726-292B-4BB7-9E3B-85EF1B686995}" destId="{950C32F2-4EC4-44BE-9078-8882C373EE17}" srcOrd="0" destOrd="0" presId="urn:microsoft.com/office/officeart/2005/8/layout/vList4#2"/>
    <dgm:cxn modelId="{DBD472F0-261E-43C2-AF89-4B022A6378E0}" type="presParOf" srcId="{0050A726-292B-4BB7-9E3B-85EF1B686995}" destId="{2C21F1A9-7C88-45F1-AB5F-BCF3BE94DA55}" srcOrd="1" destOrd="0" presId="urn:microsoft.com/office/officeart/2005/8/layout/vList4#2"/>
    <dgm:cxn modelId="{72C4BD26-5473-4B78-8F37-8BDC3131FF28}" type="presParOf" srcId="{0050A726-292B-4BB7-9E3B-85EF1B686995}" destId="{89F8A036-303F-44A3-A984-4B34AB03986C}" srcOrd="2" destOrd="0" presId="urn:microsoft.com/office/officeart/2005/8/layout/vList4#2"/>
    <dgm:cxn modelId="{CE10ECBB-8667-412E-83A5-8F89500FDD10}" type="presParOf" srcId="{03DC933A-D80F-4F4B-9F1B-1BA9D19F9F6A}" destId="{066A7B66-82EB-4158-B614-E7F6EBA5EC52}" srcOrd="3" destOrd="0" presId="urn:microsoft.com/office/officeart/2005/8/layout/vList4#2"/>
    <dgm:cxn modelId="{44CC9F7C-9C29-42D6-BD4D-24F0FA570422}" type="presParOf" srcId="{03DC933A-D80F-4F4B-9F1B-1BA9D19F9F6A}" destId="{B020D286-5394-4904-8DD0-AF421877E07E}" srcOrd="4" destOrd="0" presId="urn:microsoft.com/office/officeart/2005/8/layout/vList4#2"/>
    <dgm:cxn modelId="{A09A279D-6381-474D-9CAA-068536C54E70}" type="presParOf" srcId="{B020D286-5394-4904-8DD0-AF421877E07E}" destId="{EFDAC443-857C-412F-A3CF-7B6F40B99728}" srcOrd="0" destOrd="0" presId="urn:microsoft.com/office/officeart/2005/8/layout/vList4#2"/>
    <dgm:cxn modelId="{DBAE8236-1DF2-44A4-B1BE-BB0C3CEA9899}" type="presParOf" srcId="{B020D286-5394-4904-8DD0-AF421877E07E}" destId="{35B6E1AE-A80E-4E1D-8569-8EA08DF17967}" srcOrd="1" destOrd="0" presId="urn:microsoft.com/office/officeart/2005/8/layout/vList4#2"/>
    <dgm:cxn modelId="{199BFA02-888E-4829-99E3-FED82BEC508B}" type="presParOf" srcId="{B020D286-5394-4904-8DD0-AF421877E07E}" destId="{2DBE6CDB-9BC1-4E15-A6A1-F669EA08AD60}" srcOrd="2" destOrd="0" presId="urn:microsoft.com/office/officeart/2005/8/layout/vList4#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298655-ADE3-44B9-85D2-8CC2DE4E1E06}" type="doc">
      <dgm:prSet loTypeId="urn:microsoft.com/office/officeart/2005/8/layout/vList4#3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it-IT"/>
        </a:p>
      </dgm:t>
    </dgm:pt>
    <dgm:pt modelId="{91CD9D49-AA70-4148-8C39-F2104E300BC9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600" dirty="0">
              <a:solidFill>
                <a:schemeClr val="bg1"/>
              </a:solidFill>
            </a:rPr>
            <a:t>MOTIVARE: </a:t>
          </a:r>
          <a:r>
            <a:rPr lang="it-IT" sz="1800" i="1" dirty="0">
              <a:solidFill>
                <a:schemeClr val="bg1"/>
              </a:solidFill>
            </a:rPr>
            <a:t>fornire opzioni per attirare interesse</a:t>
          </a:r>
        </a:p>
      </dgm:t>
    </dgm:pt>
    <dgm:pt modelId="{A2D80F2A-EB92-4952-A0BC-6345A8DCF433}" type="parTrans" cxnId="{35A3C1CF-B208-409E-A4AA-9DBB2548BE0F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E43554A1-4157-4450-8221-84060336B216}" type="sibTrans" cxnId="{35A3C1CF-B208-409E-A4AA-9DBB2548BE0F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7B154FCF-E98C-4536-80B8-2ECBF53B92A6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dirty="0">
              <a:solidFill>
                <a:schemeClr val="tx1"/>
              </a:solidFill>
            </a:rPr>
            <a:t>ottimizzare la scelta individuale e l’autonomia</a:t>
          </a:r>
        </a:p>
      </dgm:t>
    </dgm:pt>
    <dgm:pt modelId="{0A235989-E5AE-43E1-B821-F673AE9DD4FD}" type="parTrans" cxnId="{3529DE0B-11F9-41C7-825B-B761E45D0A5A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4D8AEFC0-899B-454F-A340-7FD70297CF00}" type="sibTrans" cxnId="{3529DE0B-11F9-41C7-825B-B761E45D0A5A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B2BB9A47-1A6D-4FD1-B47A-ADEF58E90BE8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dirty="0">
              <a:solidFill>
                <a:schemeClr val="tx1"/>
              </a:solidFill>
            </a:rPr>
            <a:t>ottimizzare la rilevanza, il valore e l’autenticità</a:t>
          </a:r>
        </a:p>
      </dgm:t>
    </dgm:pt>
    <dgm:pt modelId="{A9A3B39F-AC6F-45D4-8B6A-8629C78F0B85}" type="parTrans" cxnId="{6E59DA00-ED8C-45A7-BCC4-2CA277717EC0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FA0FA6EA-4A35-4AB7-AB4C-3A582C9823BB}" type="sibTrans" cxnId="{6E59DA00-ED8C-45A7-BCC4-2CA277717EC0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C22D187F-58AC-4DE1-A66B-3006A56B8FBD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dirty="0">
              <a:solidFill>
                <a:schemeClr val="bg1"/>
              </a:solidFill>
            </a:rPr>
            <a:t>INTERAGIRE: </a:t>
          </a:r>
          <a:r>
            <a:rPr lang="it-IT" sz="1800" i="1" dirty="0">
              <a:solidFill>
                <a:schemeClr val="bg1"/>
              </a:solidFill>
            </a:rPr>
            <a:t>fornire opzioni per sostenere lo sforzo e la perseveranza</a:t>
          </a:r>
        </a:p>
      </dgm:t>
    </dgm:pt>
    <dgm:pt modelId="{94962AB3-8DE7-44DC-B176-B12C2B27700C}" type="parTrans" cxnId="{693F1C72-38EC-47EC-9FD4-F41BCFCB0CF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84A2E405-74A8-4700-A5E9-8CD53EFCB0DF}" type="sibTrans" cxnId="{693F1C72-38EC-47EC-9FD4-F41BCFCB0CF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1B30C87B-5F38-4FE2-923B-66EE058CC1AA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dirty="0">
              <a:solidFill>
                <a:schemeClr val="tx1"/>
              </a:solidFill>
            </a:rPr>
            <a:t> risaltare l’importanza di mete e obiettivi</a:t>
          </a:r>
        </a:p>
      </dgm:t>
    </dgm:pt>
    <dgm:pt modelId="{5B56914B-7081-41F6-8709-187815163007}" type="parTrans" cxnId="{AC00583D-54C9-46E6-9203-C6279B9D339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D0F5EE54-E6E0-4F87-903F-F92E4CDB767A}" type="sibTrans" cxnId="{AC00583D-54C9-46E6-9203-C6279B9D3397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2CC45716-03A4-4BC1-8510-42DF09514899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defTabSz="11557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2600" dirty="0">
              <a:solidFill>
                <a:schemeClr val="bg1"/>
              </a:solidFill>
            </a:rPr>
            <a:t>COSTRUIRE: </a:t>
          </a:r>
          <a:r>
            <a:rPr lang="it-IT" sz="1800" i="1" dirty="0">
              <a:solidFill>
                <a:schemeClr val="bg1"/>
              </a:solidFill>
            </a:rPr>
            <a:t>fornire opzioni per l’autoregolazione </a:t>
          </a:r>
        </a:p>
      </dgm:t>
    </dgm:pt>
    <dgm:pt modelId="{54231D45-F584-4D2A-BC6C-EE5FD8105DE0}" type="parTrans" cxnId="{38E2005B-180F-4AB5-A074-377CAE86EB3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5C83E64D-2A9D-4C75-BA82-84750B4780DD}" type="sibTrans" cxnId="{38E2005B-180F-4AB5-A074-377CAE86EB3E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04F249DA-B3B6-4572-9294-E82661158BBA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dirty="0">
              <a:solidFill>
                <a:schemeClr val="tx1"/>
              </a:solidFill>
            </a:rPr>
            <a:t> promuovere aspettative e convinzioni che ottimizzano la motivazione</a:t>
          </a:r>
        </a:p>
      </dgm:t>
    </dgm:pt>
    <dgm:pt modelId="{64DF9B2B-7F50-4652-8444-A9DBA8CE98B0}" type="parTrans" cxnId="{9F05A440-9BFC-4994-A1F0-99356C047B54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AF1401C9-F2A9-4D38-99BE-3F65DB23696E}" type="sibTrans" cxnId="{9F05A440-9BFC-4994-A1F0-99356C047B54}">
      <dgm:prSet/>
      <dgm:spPr/>
      <dgm:t>
        <a:bodyPr/>
        <a:lstStyle/>
        <a:p>
          <a:endParaRPr lang="it-IT">
            <a:solidFill>
              <a:schemeClr val="tx1"/>
            </a:solidFill>
          </a:endParaRPr>
        </a:p>
      </dgm:t>
    </dgm:pt>
    <dgm:pt modelId="{F8B6C582-22E0-4F42-A865-6DCD1459B449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dirty="0">
              <a:solidFill>
                <a:schemeClr val="tx1"/>
              </a:solidFill>
            </a:rPr>
            <a:t> minimizzare minacce e distrazioni</a:t>
          </a:r>
        </a:p>
      </dgm:t>
    </dgm:pt>
    <dgm:pt modelId="{AB3E26D5-C26C-46D2-B476-8DC5CFE97E3D}" type="parTrans" cxnId="{B124BC49-FFC5-4ED1-B385-98CDBD104BA0}">
      <dgm:prSet/>
      <dgm:spPr/>
      <dgm:t>
        <a:bodyPr/>
        <a:lstStyle/>
        <a:p>
          <a:endParaRPr lang="it-IT"/>
        </a:p>
      </dgm:t>
    </dgm:pt>
    <dgm:pt modelId="{11611123-F990-45F6-9CFD-DF92F765596C}" type="sibTrans" cxnId="{B124BC49-FFC5-4ED1-B385-98CDBD104BA0}">
      <dgm:prSet/>
      <dgm:spPr/>
      <dgm:t>
        <a:bodyPr/>
        <a:lstStyle/>
        <a:p>
          <a:endParaRPr lang="it-IT"/>
        </a:p>
      </dgm:t>
    </dgm:pt>
    <dgm:pt modelId="{403AC8CC-237F-4658-94FB-AB9FAFB9CA92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dirty="0">
              <a:solidFill>
                <a:schemeClr val="tx1"/>
              </a:solidFill>
            </a:rPr>
            <a:t> variare le domande e le risorse per ottimizzare la sfida</a:t>
          </a:r>
        </a:p>
      </dgm:t>
    </dgm:pt>
    <dgm:pt modelId="{58C1044F-F17D-485F-A116-9561D3DC3220}" type="parTrans" cxnId="{6E438768-BE5F-45A3-A245-03FA47593F9C}">
      <dgm:prSet/>
      <dgm:spPr/>
      <dgm:t>
        <a:bodyPr/>
        <a:lstStyle/>
        <a:p>
          <a:endParaRPr lang="it-IT"/>
        </a:p>
      </dgm:t>
    </dgm:pt>
    <dgm:pt modelId="{449FB7EE-DB22-461C-8569-F0DE40BA812A}" type="sibTrans" cxnId="{6E438768-BE5F-45A3-A245-03FA47593F9C}">
      <dgm:prSet/>
      <dgm:spPr/>
      <dgm:t>
        <a:bodyPr/>
        <a:lstStyle/>
        <a:p>
          <a:endParaRPr lang="it-IT"/>
        </a:p>
      </dgm:t>
    </dgm:pt>
    <dgm:pt modelId="{F4D3D3AE-2164-48CE-8783-FE211E43ACD3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dirty="0">
              <a:solidFill>
                <a:schemeClr val="tx1"/>
              </a:solidFill>
            </a:rPr>
            <a:t>promuovere  collaborazione e comunità</a:t>
          </a:r>
        </a:p>
      </dgm:t>
    </dgm:pt>
    <dgm:pt modelId="{480F1E25-0556-4E8A-AD93-E912E187F23D}" type="parTrans" cxnId="{A03D9F0C-6ADC-4ED0-AFE2-C5C433FC4FE5}">
      <dgm:prSet/>
      <dgm:spPr/>
      <dgm:t>
        <a:bodyPr/>
        <a:lstStyle/>
        <a:p>
          <a:endParaRPr lang="it-IT"/>
        </a:p>
      </dgm:t>
    </dgm:pt>
    <dgm:pt modelId="{C9AC7D47-62D4-4582-85FB-2DDAAD8E5E9B}" type="sibTrans" cxnId="{A03D9F0C-6ADC-4ED0-AFE2-C5C433FC4FE5}">
      <dgm:prSet/>
      <dgm:spPr/>
      <dgm:t>
        <a:bodyPr/>
        <a:lstStyle/>
        <a:p>
          <a:endParaRPr lang="it-IT"/>
        </a:p>
      </dgm:t>
    </dgm:pt>
    <dgm:pt modelId="{0D4D8F39-8F4A-423D-BD30-A6EAD88234D3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dirty="0">
              <a:solidFill>
                <a:schemeClr val="tx1"/>
              </a:solidFill>
            </a:rPr>
            <a:t> promuovere l’attenzione al feedback  </a:t>
          </a:r>
        </a:p>
      </dgm:t>
    </dgm:pt>
    <dgm:pt modelId="{67C21BBA-AA99-4151-96ED-28E543D1BB57}" type="parTrans" cxnId="{5FE6B590-F276-4877-AD2A-163479F7F905}">
      <dgm:prSet/>
      <dgm:spPr/>
      <dgm:t>
        <a:bodyPr/>
        <a:lstStyle/>
        <a:p>
          <a:endParaRPr lang="it-IT"/>
        </a:p>
      </dgm:t>
    </dgm:pt>
    <dgm:pt modelId="{5028226B-F32F-4B5C-86A3-07B2157926FA}" type="sibTrans" cxnId="{5FE6B590-F276-4877-AD2A-163479F7F905}">
      <dgm:prSet/>
      <dgm:spPr/>
      <dgm:t>
        <a:bodyPr/>
        <a:lstStyle/>
        <a:p>
          <a:endParaRPr lang="it-IT"/>
        </a:p>
      </dgm:t>
    </dgm:pt>
    <dgm:pt modelId="{70EA176F-413E-4D47-B85F-1A25CB37C0AA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dirty="0">
              <a:solidFill>
                <a:schemeClr val="tx1"/>
              </a:solidFill>
            </a:rPr>
            <a:t>facilitare strategie e abilità di efficace gestione personale</a:t>
          </a:r>
        </a:p>
      </dgm:t>
    </dgm:pt>
    <dgm:pt modelId="{4230FC20-3474-4D14-A9ED-F63A2DB572D9}" type="parTrans" cxnId="{7FF81C09-9A2F-4CE9-AE98-B4A9AF7D1FB2}">
      <dgm:prSet/>
      <dgm:spPr/>
      <dgm:t>
        <a:bodyPr/>
        <a:lstStyle/>
        <a:p>
          <a:endParaRPr lang="it-IT"/>
        </a:p>
      </dgm:t>
    </dgm:pt>
    <dgm:pt modelId="{3E2CAB0B-2840-4F04-BA1A-97470A0F357E}" type="sibTrans" cxnId="{7FF81C09-9A2F-4CE9-AE98-B4A9AF7D1FB2}">
      <dgm:prSet/>
      <dgm:spPr/>
      <dgm:t>
        <a:bodyPr/>
        <a:lstStyle/>
        <a:p>
          <a:endParaRPr lang="it-IT"/>
        </a:p>
      </dgm:t>
    </dgm:pt>
    <dgm:pt modelId="{B9E0B6FF-B116-49F4-83C0-499342E63169}">
      <dgm:prSet phldrT="[Testo]" custT="1"/>
      <dgm:spPr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dgm:spPr>
      <dgm:t>
        <a:bodyPr/>
        <a:lstStyle/>
        <a:p>
          <a:pPr marL="228600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it-IT" sz="1600" dirty="0">
              <a:solidFill>
                <a:schemeClr val="tx1"/>
              </a:solidFill>
            </a:rPr>
            <a:t> sviluppare l’autovalutazione e la riflessione </a:t>
          </a:r>
        </a:p>
      </dgm:t>
    </dgm:pt>
    <dgm:pt modelId="{B9E440F7-DD70-4F5A-9939-CA620611893A}" type="parTrans" cxnId="{B8F9E24A-5CE4-4784-91AF-60819DA7B988}">
      <dgm:prSet/>
      <dgm:spPr/>
      <dgm:t>
        <a:bodyPr/>
        <a:lstStyle/>
        <a:p>
          <a:endParaRPr lang="it-IT"/>
        </a:p>
      </dgm:t>
    </dgm:pt>
    <dgm:pt modelId="{DDBADF49-26CF-49E2-8A84-0F516CBF8BE1}" type="sibTrans" cxnId="{B8F9E24A-5CE4-4784-91AF-60819DA7B988}">
      <dgm:prSet/>
      <dgm:spPr/>
      <dgm:t>
        <a:bodyPr/>
        <a:lstStyle/>
        <a:p>
          <a:endParaRPr lang="it-IT"/>
        </a:p>
      </dgm:t>
    </dgm:pt>
    <dgm:pt modelId="{03DC933A-D80F-4F4B-9F1B-1BA9D19F9F6A}" type="pres">
      <dgm:prSet presAssocID="{37298655-ADE3-44B9-85D2-8CC2DE4E1E06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FDD0BC47-E9A2-4FAD-86D0-E0BC196B337A}" type="pres">
      <dgm:prSet presAssocID="{91CD9D49-AA70-4148-8C39-F2104E300BC9}" presName="comp" presStyleCnt="0"/>
      <dgm:spPr/>
    </dgm:pt>
    <dgm:pt modelId="{E1D1BA1B-C20A-4152-B5C1-40E5456DCD75}" type="pres">
      <dgm:prSet presAssocID="{91CD9D49-AA70-4148-8C39-F2104E300BC9}" presName="box" presStyleLbl="node1" presStyleIdx="0" presStyleCnt="3" custScaleY="94348" custLinFactNeighborY="-1299"/>
      <dgm:spPr/>
      <dgm:t>
        <a:bodyPr/>
        <a:lstStyle/>
        <a:p>
          <a:endParaRPr lang="it-IT"/>
        </a:p>
      </dgm:t>
    </dgm:pt>
    <dgm:pt modelId="{3A279A83-A729-4A6F-82C4-EE918797E063}" type="pres">
      <dgm:prSet presAssocID="{91CD9D49-AA70-4148-8C39-F2104E300BC9}" presName="img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</dgm:pt>
    <dgm:pt modelId="{37D3DC3D-3FDF-414E-8E09-A90C40537AE4}" type="pres">
      <dgm:prSet presAssocID="{91CD9D49-AA70-4148-8C39-F2104E300BC9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AAB8339-5D9B-4181-A1FD-EBF30BA25551}" type="pres">
      <dgm:prSet presAssocID="{E43554A1-4157-4450-8221-84060336B216}" presName="spacer" presStyleCnt="0"/>
      <dgm:spPr/>
    </dgm:pt>
    <dgm:pt modelId="{0050A726-292B-4BB7-9E3B-85EF1B686995}" type="pres">
      <dgm:prSet presAssocID="{C22D187F-58AC-4DE1-A66B-3006A56B8FBD}" presName="comp" presStyleCnt="0"/>
      <dgm:spPr/>
    </dgm:pt>
    <dgm:pt modelId="{950C32F2-4EC4-44BE-9078-8882C373EE17}" type="pres">
      <dgm:prSet presAssocID="{C22D187F-58AC-4DE1-A66B-3006A56B8FBD}" presName="box" presStyleLbl="node1" presStyleIdx="1" presStyleCnt="3" custScaleY="112590" custLinFactNeighborX="795" custLinFactNeighborY="2004"/>
      <dgm:spPr/>
      <dgm:t>
        <a:bodyPr/>
        <a:lstStyle/>
        <a:p>
          <a:endParaRPr lang="it-IT"/>
        </a:p>
      </dgm:t>
    </dgm:pt>
    <dgm:pt modelId="{2C21F1A9-7C88-45F1-AB5F-BCF3BE94DA55}" type="pres">
      <dgm:prSet presAssocID="{C22D187F-58AC-4DE1-A66B-3006A56B8FBD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</dgm:pt>
    <dgm:pt modelId="{89F8A036-303F-44A3-A984-4B34AB03986C}" type="pres">
      <dgm:prSet presAssocID="{C22D187F-58AC-4DE1-A66B-3006A56B8FBD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66A7B66-82EB-4158-B614-E7F6EBA5EC52}" type="pres">
      <dgm:prSet presAssocID="{84A2E405-74A8-4700-A5E9-8CD53EFCB0DF}" presName="spacer" presStyleCnt="0"/>
      <dgm:spPr/>
    </dgm:pt>
    <dgm:pt modelId="{B020D286-5394-4904-8DD0-AF421877E07E}" type="pres">
      <dgm:prSet presAssocID="{2CC45716-03A4-4BC1-8510-42DF09514899}" presName="comp" presStyleCnt="0"/>
      <dgm:spPr/>
    </dgm:pt>
    <dgm:pt modelId="{EFDAC443-857C-412F-A3CF-7B6F40B99728}" type="pres">
      <dgm:prSet presAssocID="{2CC45716-03A4-4BC1-8510-42DF09514899}" presName="box" presStyleLbl="node1" presStyleIdx="2" presStyleCnt="3" custLinFactNeighborX="-409" custLinFactNeighborY="2423"/>
      <dgm:spPr/>
      <dgm:t>
        <a:bodyPr/>
        <a:lstStyle/>
        <a:p>
          <a:endParaRPr lang="it-IT"/>
        </a:p>
      </dgm:t>
    </dgm:pt>
    <dgm:pt modelId="{35B6E1AE-A80E-4E1D-8569-8EA08DF17967}" type="pres">
      <dgm:prSet presAssocID="{2CC45716-03A4-4BC1-8510-42DF09514899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</dgm:pt>
    <dgm:pt modelId="{2DBE6CDB-9BC1-4E15-A6A1-F669EA08AD60}" type="pres">
      <dgm:prSet presAssocID="{2CC45716-03A4-4BC1-8510-42DF0951489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B124BC49-FFC5-4ED1-B385-98CDBD104BA0}" srcId="{91CD9D49-AA70-4148-8C39-F2104E300BC9}" destId="{F8B6C582-22E0-4F42-A865-6DCD1459B449}" srcOrd="2" destOrd="0" parTransId="{AB3E26D5-C26C-46D2-B476-8DC5CFE97E3D}" sibTransId="{11611123-F990-45F6-9CFD-DF92F765596C}"/>
    <dgm:cxn modelId="{693F1C72-38EC-47EC-9FD4-F41BCFCB0CF7}" srcId="{37298655-ADE3-44B9-85D2-8CC2DE4E1E06}" destId="{C22D187F-58AC-4DE1-A66B-3006A56B8FBD}" srcOrd="1" destOrd="0" parTransId="{94962AB3-8DE7-44DC-B176-B12C2B27700C}" sibTransId="{84A2E405-74A8-4700-A5E9-8CD53EFCB0DF}"/>
    <dgm:cxn modelId="{C5E2C748-9ED1-4D30-8493-B80017E8AD0F}" type="presOf" srcId="{F8B6C582-22E0-4F42-A865-6DCD1459B449}" destId="{37D3DC3D-3FDF-414E-8E09-A90C40537AE4}" srcOrd="1" destOrd="3" presId="urn:microsoft.com/office/officeart/2005/8/layout/vList4#3"/>
    <dgm:cxn modelId="{584E5404-D34A-435E-914B-E2DF791B828A}" type="presOf" srcId="{91CD9D49-AA70-4148-8C39-F2104E300BC9}" destId="{E1D1BA1B-C20A-4152-B5C1-40E5456DCD75}" srcOrd="0" destOrd="0" presId="urn:microsoft.com/office/officeart/2005/8/layout/vList4#3"/>
    <dgm:cxn modelId="{A8A3042B-8D77-4ABF-BEB2-3AEBB16804F7}" type="presOf" srcId="{C22D187F-58AC-4DE1-A66B-3006A56B8FBD}" destId="{89F8A036-303F-44A3-A984-4B34AB03986C}" srcOrd="1" destOrd="0" presId="urn:microsoft.com/office/officeart/2005/8/layout/vList4#3"/>
    <dgm:cxn modelId="{34639D1D-CB2E-46B7-8473-DA7B6DE1783C}" type="presOf" srcId="{2CC45716-03A4-4BC1-8510-42DF09514899}" destId="{EFDAC443-857C-412F-A3CF-7B6F40B99728}" srcOrd="0" destOrd="0" presId="urn:microsoft.com/office/officeart/2005/8/layout/vList4#3"/>
    <dgm:cxn modelId="{A6E380B1-F3CE-47F7-8AB3-11EC5FADED61}" type="presOf" srcId="{0D4D8F39-8F4A-423D-BD30-A6EAD88234D3}" destId="{950C32F2-4EC4-44BE-9078-8882C373EE17}" srcOrd="0" destOrd="4" presId="urn:microsoft.com/office/officeart/2005/8/layout/vList4#3"/>
    <dgm:cxn modelId="{7FF81C09-9A2F-4CE9-AE98-B4A9AF7D1FB2}" srcId="{2CC45716-03A4-4BC1-8510-42DF09514899}" destId="{70EA176F-413E-4D47-B85F-1A25CB37C0AA}" srcOrd="1" destOrd="0" parTransId="{4230FC20-3474-4D14-A9ED-F63A2DB572D9}" sibTransId="{3E2CAB0B-2840-4F04-BA1A-97470A0F357E}"/>
    <dgm:cxn modelId="{9F05A440-9BFC-4994-A1F0-99356C047B54}" srcId="{2CC45716-03A4-4BC1-8510-42DF09514899}" destId="{04F249DA-B3B6-4572-9294-E82661158BBA}" srcOrd="0" destOrd="0" parTransId="{64DF9B2B-7F50-4652-8444-A9DBA8CE98B0}" sibTransId="{AF1401C9-F2A9-4D38-99BE-3F65DB23696E}"/>
    <dgm:cxn modelId="{DB6BC87F-639C-417B-9A4E-8ACB2EEFD201}" type="presOf" srcId="{70EA176F-413E-4D47-B85F-1A25CB37C0AA}" destId="{EFDAC443-857C-412F-A3CF-7B6F40B99728}" srcOrd="0" destOrd="2" presId="urn:microsoft.com/office/officeart/2005/8/layout/vList4#3"/>
    <dgm:cxn modelId="{5B2529BA-A6C4-474C-9A2F-FEB9E1A8C042}" type="presOf" srcId="{7B154FCF-E98C-4536-80B8-2ECBF53B92A6}" destId="{37D3DC3D-3FDF-414E-8E09-A90C40537AE4}" srcOrd="1" destOrd="1" presId="urn:microsoft.com/office/officeart/2005/8/layout/vList4#3"/>
    <dgm:cxn modelId="{4C4D7935-2A6F-49BC-83F1-533FB8FC70E4}" type="presOf" srcId="{0D4D8F39-8F4A-423D-BD30-A6EAD88234D3}" destId="{89F8A036-303F-44A3-A984-4B34AB03986C}" srcOrd="1" destOrd="4" presId="urn:microsoft.com/office/officeart/2005/8/layout/vList4#3"/>
    <dgm:cxn modelId="{4C9D1EB1-CBCA-45A5-B79E-4497F0B2D888}" type="presOf" srcId="{37298655-ADE3-44B9-85D2-8CC2DE4E1E06}" destId="{03DC933A-D80F-4F4B-9F1B-1BA9D19F9F6A}" srcOrd="0" destOrd="0" presId="urn:microsoft.com/office/officeart/2005/8/layout/vList4#3"/>
    <dgm:cxn modelId="{3CC0F65C-EFE9-4BEC-84C8-F8106858EE40}" type="presOf" srcId="{04F249DA-B3B6-4572-9294-E82661158BBA}" destId="{EFDAC443-857C-412F-A3CF-7B6F40B99728}" srcOrd="0" destOrd="1" presId="urn:microsoft.com/office/officeart/2005/8/layout/vList4#3"/>
    <dgm:cxn modelId="{14BDBC11-5515-4627-9A54-75A3896E2DFC}" type="presOf" srcId="{403AC8CC-237F-4658-94FB-AB9FAFB9CA92}" destId="{89F8A036-303F-44A3-A984-4B34AB03986C}" srcOrd="1" destOrd="2" presId="urn:microsoft.com/office/officeart/2005/8/layout/vList4#3"/>
    <dgm:cxn modelId="{38E2005B-180F-4AB5-A074-377CAE86EB3E}" srcId="{37298655-ADE3-44B9-85D2-8CC2DE4E1E06}" destId="{2CC45716-03A4-4BC1-8510-42DF09514899}" srcOrd="2" destOrd="0" parTransId="{54231D45-F584-4D2A-BC6C-EE5FD8105DE0}" sibTransId="{5C83E64D-2A9D-4C75-BA82-84750B4780DD}"/>
    <dgm:cxn modelId="{C0B5C8D5-B936-46BE-9818-851BF8C0FBB8}" type="presOf" srcId="{B2BB9A47-1A6D-4FD1-B47A-ADEF58E90BE8}" destId="{37D3DC3D-3FDF-414E-8E09-A90C40537AE4}" srcOrd="1" destOrd="2" presId="urn:microsoft.com/office/officeart/2005/8/layout/vList4#3"/>
    <dgm:cxn modelId="{D981112C-C416-4ACC-ABCA-A41AF51278AA}" type="presOf" srcId="{1B30C87B-5F38-4FE2-923B-66EE058CC1AA}" destId="{89F8A036-303F-44A3-A984-4B34AB03986C}" srcOrd="1" destOrd="1" presId="urn:microsoft.com/office/officeart/2005/8/layout/vList4#3"/>
    <dgm:cxn modelId="{3529DE0B-11F9-41C7-825B-B761E45D0A5A}" srcId="{91CD9D49-AA70-4148-8C39-F2104E300BC9}" destId="{7B154FCF-E98C-4536-80B8-2ECBF53B92A6}" srcOrd="0" destOrd="0" parTransId="{0A235989-E5AE-43E1-B821-F673AE9DD4FD}" sibTransId="{4D8AEFC0-899B-454F-A340-7FD70297CF00}"/>
    <dgm:cxn modelId="{6E59DA00-ED8C-45A7-BCC4-2CA277717EC0}" srcId="{91CD9D49-AA70-4148-8C39-F2104E300BC9}" destId="{B2BB9A47-1A6D-4FD1-B47A-ADEF58E90BE8}" srcOrd="1" destOrd="0" parTransId="{A9A3B39F-AC6F-45D4-8B6A-8629C78F0B85}" sibTransId="{FA0FA6EA-4A35-4AB7-AB4C-3A582C9823BB}"/>
    <dgm:cxn modelId="{893CA6BD-8809-4C58-8E49-CADCA0E8AB4A}" type="presOf" srcId="{403AC8CC-237F-4658-94FB-AB9FAFB9CA92}" destId="{950C32F2-4EC4-44BE-9078-8882C373EE17}" srcOrd="0" destOrd="2" presId="urn:microsoft.com/office/officeart/2005/8/layout/vList4#3"/>
    <dgm:cxn modelId="{AC00583D-54C9-46E6-9203-C6279B9D3397}" srcId="{C22D187F-58AC-4DE1-A66B-3006A56B8FBD}" destId="{1B30C87B-5F38-4FE2-923B-66EE058CC1AA}" srcOrd="0" destOrd="0" parTransId="{5B56914B-7081-41F6-8709-187815163007}" sibTransId="{D0F5EE54-E6E0-4F87-903F-F92E4CDB767A}"/>
    <dgm:cxn modelId="{5C9864B6-F275-4B40-879A-7AE731D3EBEF}" type="presOf" srcId="{F8B6C582-22E0-4F42-A865-6DCD1459B449}" destId="{E1D1BA1B-C20A-4152-B5C1-40E5456DCD75}" srcOrd="0" destOrd="3" presId="urn:microsoft.com/office/officeart/2005/8/layout/vList4#3"/>
    <dgm:cxn modelId="{B8F9E24A-5CE4-4784-91AF-60819DA7B988}" srcId="{2CC45716-03A4-4BC1-8510-42DF09514899}" destId="{B9E0B6FF-B116-49F4-83C0-499342E63169}" srcOrd="2" destOrd="0" parTransId="{B9E440F7-DD70-4F5A-9939-CA620611893A}" sibTransId="{DDBADF49-26CF-49E2-8A84-0F516CBF8BE1}"/>
    <dgm:cxn modelId="{A03D9F0C-6ADC-4ED0-AFE2-C5C433FC4FE5}" srcId="{C22D187F-58AC-4DE1-A66B-3006A56B8FBD}" destId="{F4D3D3AE-2164-48CE-8783-FE211E43ACD3}" srcOrd="2" destOrd="0" parTransId="{480F1E25-0556-4E8A-AD93-E912E187F23D}" sibTransId="{C9AC7D47-62D4-4582-85FB-2DDAAD8E5E9B}"/>
    <dgm:cxn modelId="{1017007A-942E-4451-9CE4-BB24D8F357CD}" type="presOf" srcId="{B9E0B6FF-B116-49F4-83C0-499342E63169}" destId="{2DBE6CDB-9BC1-4E15-A6A1-F669EA08AD60}" srcOrd="1" destOrd="3" presId="urn:microsoft.com/office/officeart/2005/8/layout/vList4#3"/>
    <dgm:cxn modelId="{CF7CBBE2-302C-4136-BE67-A71D8EE34C17}" type="presOf" srcId="{2CC45716-03A4-4BC1-8510-42DF09514899}" destId="{2DBE6CDB-9BC1-4E15-A6A1-F669EA08AD60}" srcOrd="1" destOrd="0" presId="urn:microsoft.com/office/officeart/2005/8/layout/vList4#3"/>
    <dgm:cxn modelId="{98B35764-46BA-4305-B20D-C3AFAA7DD438}" type="presOf" srcId="{7B154FCF-E98C-4536-80B8-2ECBF53B92A6}" destId="{E1D1BA1B-C20A-4152-B5C1-40E5456DCD75}" srcOrd="0" destOrd="1" presId="urn:microsoft.com/office/officeart/2005/8/layout/vList4#3"/>
    <dgm:cxn modelId="{3C094912-54EC-42AB-B348-2C938054C0A7}" type="presOf" srcId="{F4D3D3AE-2164-48CE-8783-FE211E43ACD3}" destId="{950C32F2-4EC4-44BE-9078-8882C373EE17}" srcOrd="0" destOrd="3" presId="urn:microsoft.com/office/officeart/2005/8/layout/vList4#3"/>
    <dgm:cxn modelId="{9349FE3F-1ABA-41B6-8F76-11840E847CA8}" type="presOf" srcId="{B9E0B6FF-B116-49F4-83C0-499342E63169}" destId="{EFDAC443-857C-412F-A3CF-7B6F40B99728}" srcOrd="0" destOrd="3" presId="urn:microsoft.com/office/officeart/2005/8/layout/vList4#3"/>
    <dgm:cxn modelId="{FFBF5D54-19B9-4B9C-9B40-D2F13F01C34E}" type="presOf" srcId="{1B30C87B-5F38-4FE2-923B-66EE058CC1AA}" destId="{950C32F2-4EC4-44BE-9078-8882C373EE17}" srcOrd="0" destOrd="1" presId="urn:microsoft.com/office/officeart/2005/8/layout/vList4#3"/>
    <dgm:cxn modelId="{1A63884E-D459-4A91-A579-05B77E479275}" type="presOf" srcId="{70EA176F-413E-4D47-B85F-1A25CB37C0AA}" destId="{2DBE6CDB-9BC1-4E15-A6A1-F669EA08AD60}" srcOrd="1" destOrd="2" presId="urn:microsoft.com/office/officeart/2005/8/layout/vList4#3"/>
    <dgm:cxn modelId="{6E438768-BE5F-45A3-A245-03FA47593F9C}" srcId="{C22D187F-58AC-4DE1-A66B-3006A56B8FBD}" destId="{403AC8CC-237F-4658-94FB-AB9FAFB9CA92}" srcOrd="1" destOrd="0" parTransId="{58C1044F-F17D-485F-A116-9561D3DC3220}" sibTransId="{449FB7EE-DB22-461C-8569-F0DE40BA812A}"/>
    <dgm:cxn modelId="{802C67DF-6A9A-44E5-8BDB-A85B53040E2A}" type="presOf" srcId="{04F249DA-B3B6-4572-9294-E82661158BBA}" destId="{2DBE6CDB-9BC1-4E15-A6A1-F669EA08AD60}" srcOrd="1" destOrd="1" presId="urn:microsoft.com/office/officeart/2005/8/layout/vList4#3"/>
    <dgm:cxn modelId="{FBE06D1E-117C-4475-8C41-4CFADD456131}" type="presOf" srcId="{C22D187F-58AC-4DE1-A66B-3006A56B8FBD}" destId="{950C32F2-4EC4-44BE-9078-8882C373EE17}" srcOrd="0" destOrd="0" presId="urn:microsoft.com/office/officeart/2005/8/layout/vList4#3"/>
    <dgm:cxn modelId="{3CB2511A-671F-4C58-A178-A77D2AC3BCD3}" type="presOf" srcId="{F4D3D3AE-2164-48CE-8783-FE211E43ACD3}" destId="{89F8A036-303F-44A3-A984-4B34AB03986C}" srcOrd="1" destOrd="3" presId="urn:microsoft.com/office/officeart/2005/8/layout/vList4#3"/>
    <dgm:cxn modelId="{69E8CAD8-9F4D-4732-8DEC-F26452E1DED2}" type="presOf" srcId="{B2BB9A47-1A6D-4FD1-B47A-ADEF58E90BE8}" destId="{E1D1BA1B-C20A-4152-B5C1-40E5456DCD75}" srcOrd="0" destOrd="2" presId="urn:microsoft.com/office/officeart/2005/8/layout/vList4#3"/>
    <dgm:cxn modelId="{5FE6B590-F276-4877-AD2A-163479F7F905}" srcId="{C22D187F-58AC-4DE1-A66B-3006A56B8FBD}" destId="{0D4D8F39-8F4A-423D-BD30-A6EAD88234D3}" srcOrd="3" destOrd="0" parTransId="{67C21BBA-AA99-4151-96ED-28E543D1BB57}" sibTransId="{5028226B-F32F-4B5C-86A3-07B2157926FA}"/>
    <dgm:cxn modelId="{35A3C1CF-B208-409E-A4AA-9DBB2548BE0F}" srcId="{37298655-ADE3-44B9-85D2-8CC2DE4E1E06}" destId="{91CD9D49-AA70-4148-8C39-F2104E300BC9}" srcOrd="0" destOrd="0" parTransId="{A2D80F2A-EB92-4952-A0BC-6345A8DCF433}" sibTransId="{E43554A1-4157-4450-8221-84060336B216}"/>
    <dgm:cxn modelId="{88AECB2A-E7E8-41BE-98C3-304CA85F06DF}" type="presOf" srcId="{91CD9D49-AA70-4148-8C39-F2104E300BC9}" destId="{37D3DC3D-3FDF-414E-8E09-A90C40537AE4}" srcOrd="1" destOrd="0" presId="urn:microsoft.com/office/officeart/2005/8/layout/vList4#3"/>
    <dgm:cxn modelId="{2686FBA4-5807-48FD-812E-B0A79C262022}" type="presParOf" srcId="{03DC933A-D80F-4F4B-9F1B-1BA9D19F9F6A}" destId="{FDD0BC47-E9A2-4FAD-86D0-E0BC196B337A}" srcOrd="0" destOrd="0" presId="urn:microsoft.com/office/officeart/2005/8/layout/vList4#3"/>
    <dgm:cxn modelId="{16193A2A-B53E-4C8F-9F5C-5B4ED957C35E}" type="presParOf" srcId="{FDD0BC47-E9A2-4FAD-86D0-E0BC196B337A}" destId="{E1D1BA1B-C20A-4152-B5C1-40E5456DCD75}" srcOrd="0" destOrd="0" presId="urn:microsoft.com/office/officeart/2005/8/layout/vList4#3"/>
    <dgm:cxn modelId="{C95932D8-2EBD-494D-B6BF-45CF144A2C08}" type="presParOf" srcId="{FDD0BC47-E9A2-4FAD-86D0-E0BC196B337A}" destId="{3A279A83-A729-4A6F-82C4-EE918797E063}" srcOrd="1" destOrd="0" presId="urn:microsoft.com/office/officeart/2005/8/layout/vList4#3"/>
    <dgm:cxn modelId="{1F6EC37C-9001-439F-9AC5-E048208B09BE}" type="presParOf" srcId="{FDD0BC47-E9A2-4FAD-86D0-E0BC196B337A}" destId="{37D3DC3D-3FDF-414E-8E09-A90C40537AE4}" srcOrd="2" destOrd="0" presId="urn:microsoft.com/office/officeart/2005/8/layout/vList4#3"/>
    <dgm:cxn modelId="{B0512696-3A96-46E4-A29B-B8BDE9D13E11}" type="presParOf" srcId="{03DC933A-D80F-4F4B-9F1B-1BA9D19F9F6A}" destId="{3AAB8339-5D9B-4181-A1FD-EBF30BA25551}" srcOrd="1" destOrd="0" presId="urn:microsoft.com/office/officeart/2005/8/layout/vList4#3"/>
    <dgm:cxn modelId="{895F9287-7761-4876-83CB-8C2BA3748ED5}" type="presParOf" srcId="{03DC933A-D80F-4F4B-9F1B-1BA9D19F9F6A}" destId="{0050A726-292B-4BB7-9E3B-85EF1B686995}" srcOrd="2" destOrd="0" presId="urn:microsoft.com/office/officeart/2005/8/layout/vList4#3"/>
    <dgm:cxn modelId="{6A02D2F3-041B-4279-980D-E0C621FE9D22}" type="presParOf" srcId="{0050A726-292B-4BB7-9E3B-85EF1B686995}" destId="{950C32F2-4EC4-44BE-9078-8882C373EE17}" srcOrd="0" destOrd="0" presId="urn:microsoft.com/office/officeart/2005/8/layout/vList4#3"/>
    <dgm:cxn modelId="{F12F4F97-6A1E-4439-B25C-754DD0970A98}" type="presParOf" srcId="{0050A726-292B-4BB7-9E3B-85EF1B686995}" destId="{2C21F1A9-7C88-45F1-AB5F-BCF3BE94DA55}" srcOrd="1" destOrd="0" presId="urn:microsoft.com/office/officeart/2005/8/layout/vList4#3"/>
    <dgm:cxn modelId="{03F66984-5CFA-411C-B925-5EA1E16768B7}" type="presParOf" srcId="{0050A726-292B-4BB7-9E3B-85EF1B686995}" destId="{89F8A036-303F-44A3-A984-4B34AB03986C}" srcOrd="2" destOrd="0" presId="urn:microsoft.com/office/officeart/2005/8/layout/vList4#3"/>
    <dgm:cxn modelId="{D7AD1C70-C870-4726-A631-2D8D0229E4EA}" type="presParOf" srcId="{03DC933A-D80F-4F4B-9F1B-1BA9D19F9F6A}" destId="{066A7B66-82EB-4158-B614-E7F6EBA5EC52}" srcOrd="3" destOrd="0" presId="urn:microsoft.com/office/officeart/2005/8/layout/vList4#3"/>
    <dgm:cxn modelId="{FE6589A8-584B-409B-A069-12D59D105477}" type="presParOf" srcId="{03DC933A-D80F-4F4B-9F1B-1BA9D19F9F6A}" destId="{B020D286-5394-4904-8DD0-AF421877E07E}" srcOrd="4" destOrd="0" presId="urn:microsoft.com/office/officeart/2005/8/layout/vList4#3"/>
    <dgm:cxn modelId="{B17492E4-A2E5-4DF4-B5A7-4387F8A5E29F}" type="presParOf" srcId="{B020D286-5394-4904-8DD0-AF421877E07E}" destId="{EFDAC443-857C-412F-A3CF-7B6F40B99728}" srcOrd="0" destOrd="0" presId="urn:microsoft.com/office/officeart/2005/8/layout/vList4#3"/>
    <dgm:cxn modelId="{0EF3497C-21F8-4B19-9AEF-DF8041FFD509}" type="presParOf" srcId="{B020D286-5394-4904-8DD0-AF421877E07E}" destId="{35B6E1AE-A80E-4E1D-8569-8EA08DF17967}" srcOrd="1" destOrd="0" presId="urn:microsoft.com/office/officeart/2005/8/layout/vList4#3"/>
    <dgm:cxn modelId="{4C7A3F26-5F08-4159-A4A2-A7A2C79A0823}" type="presParOf" srcId="{B020D286-5394-4904-8DD0-AF421877E07E}" destId="{2DBE6CDB-9BC1-4E15-A6A1-F669EA08AD60}" srcOrd="2" destOrd="0" presId="urn:microsoft.com/office/officeart/2005/8/layout/vList4#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4E411A-0A01-4915-B4A5-AAE4C768DC1B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93BF04D-4787-4252-9050-703D8332A67C}">
      <dgm:prSet phldrT="[Testo]"/>
      <dgm:spPr/>
      <dgm:t>
        <a:bodyPr/>
        <a:lstStyle/>
        <a:p>
          <a:r>
            <a:rPr lang="it-IT" b="1"/>
            <a:t>BEN INFORMATI  - PIENI DI RISORSE</a:t>
          </a:r>
        </a:p>
        <a:p>
          <a:pPr eaLnBrk="1" latinLnBrk="0"/>
          <a:r>
            <a:rPr lang="it-IT"/>
            <a:t>Per acquisire e trasformare le nuove informazioni in conoscenza significativa e utile </a:t>
          </a:r>
          <a:endParaRPr lang="it-IT" dirty="0"/>
        </a:p>
      </dgm:t>
    </dgm:pt>
    <dgm:pt modelId="{5528B868-5487-4B9C-93A7-BF54DD2E26DE}" type="parTrans" cxnId="{5C650C73-7BB8-4B6C-B82F-C70D74ED58E5}">
      <dgm:prSet/>
      <dgm:spPr/>
      <dgm:t>
        <a:bodyPr/>
        <a:lstStyle/>
        <a:p>
          <a:endParaRPr lang="it-IT"/>
        </a:p>
      </dgm:t>
    </dgm:pt>
    <dgm:pt modelId="{08770448-A3C7-49EC-80D8-DB9B70344FA1}" type="sibTrans" cxnId="{5C650C73-7BB8-4B6C-B82F-C70D74ED58E5}">
      <dgm:prSet/>
      <dgm:spPr/>
      <dgm:t>
        <a:bodyPr/>
        <a:lstStyle/>
        <a:p>
          <a:endParaRPr lang="it-IT"/>
        </a:p>
      </dgm:t>
    </dgm:pt>
    <dgm:pt modelId="{A8BD2726-6E43-4AD8-93E3-5F667093041A}">
      <dgm:prSet phldrT="[Testo]"/>
      <dgm:spPr/>
      <dgm:t>
        <a:bodyPr/>
        <a:lstStyle/>
        <a:p>
          <a:r>
            <a:rPr lang="it-IT" b="1"/>
            <a:t>DETERMINATI  E MOTIVATI</a:t>
          </a:r>
        </a:p>
        <a:p>
          <a:pPr eaLnBrk="1" latinLnBrk="0"/>
          <a:r>
            <a:rPr lang="it-IT"/>
            <a:t>Per gestire nel miglior modo possibile gli aspetti quotidiani della vita  </a:t>
          </a:r>
          <a:endParaRPr lang="it-IT" dirty="0"/>
        </a:p>
      </dgm:t>
    </dgm:pt>
    <dgm:pt modelId="{CCD40203-8C7A-4449-863B-4BBD00B03EC7}" type="parTrans" cxnId="{6E1DE53A-DF97-4CF6-BBBB-EFC0BE8F7F78}">
      <dgm:prSet/>
      <dgm:spPr/>
      <dgm:t>
        <a:bodyPr/>
        <a:lstStyle/>
        <a:p>
          <a:endParaRPr lang="it-IT"/>
        </a:p>
      </dgm:t>
    </dgm:pt>
    <dgm:pt modelId="{62FFF24D-B449-450F-89CE-7A48A5693430}" type="sibTrans" cxnId="{6E1DE53A-DF97-4CF6-BBBB-EFC0BE8F7F78}">
      <dgm:prSet/>
      <dgm:spPr/>
      <dgm:t>
        <a:bodyPr/>
        <a:lstStyle/>
        <a:p>
          <a:endParaRPr lang="it-IT"/>
        </a:p>
      </dgm:t>
    </dgm:pt>
    <dgm:pt modelId="{18B22771-9D7E-42EF-ACAF-193EAA598506}">
      <dgm:prSet phldrT="[Testo]"/>
      <dgm:spPr/>
      <dgm:t>
        <a:bodyPr/>
        <a:lstStyle/>
        <a:p>
          <a:pPr eaLnBrk="1" latinLnBrk="0"/>
          <a:r>
            <a:rPr lang="it-IT" b="1" dirty="0"/>
            <a:t>STRATEGICI ORIENTATI AGLI OBIETTIVI</a:t>
          </a:r>
        </a:p>
        <a:p>
          <a:pPr eaLnBrk="1" latinLnBrk="0"/>
          <a:r>
            <a:rPr lang="it-IT" dirty="0"/>
            <a:t>Per pianificare, organizzare e facilitare  il proprio apprendimento</a:t>
          </a:r>
        </a:p>
      </dgm:t>
    </dgm:pt>
    <dgm:pt modelId="{3399F81A-1E58-4F5A-B5E1-1D8E36993866}" type="parTrans" cxnId="{3EC0B553-EB09-47E8-AF06-38D85FF3B528}">
      <dgm:prSet/>
      <dgm:spPr/>
      <dgm:t>
        <a:bodyPr/>
        <a:lstStyle/>
        <a:p>
          <a:endParaRPr lang="it-IT"/>
        </a:p>
      </dgm:t>
    </dgm:pt>
    <dgm:pt modelId="{C92F209C-4964-4A1F-ABA9-29CF40971FC0}" type="sibTrans" cxnId="{3EC0B553-EB09-47E8-AF06-38D85FF3B528}">
      <dgm:prSet/>
      <dgm:spPr/>
      <dgm:t>
        <a:bodyPr/>
        <a:lstStyle/>
        <a:p>
          <a:endParaRPr lang="it-IT"/>
        </a:p>
      </dgm:t>
    </dgm:pt>
    <dgm:pt modelId="{268BA112-6182-4DE7-8B42-413D36D40A4F}" type="pres">
      <dgm:prSet presAssocID="{FA4E411A-0A01-4915-B4A5-AAE4C768DC1B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it-IT"/>
        </a:p>
      </dgm:t>
    </dgm:pt>
    <dgm:pt modelId="{5A565DD5-7271-4B8B-941C-CE13AB6E32B8}" type="pres">
      <dgm:prSet presAssocID="{FA4E411A-0A01-4915-B4A5-AAE4C768DC1B}" presName="Name1" presStyleCnt="0"/>
      <dgm:spPr/>
    </dgm:pt>
    <dgm:pt modelId="{368A74D9-DC0C-48D2-92B0-4CE6B5F19E49}" type="pres">
      <dgm:prSet presAssocID="{FA4E411A-0A01-4915-B4A5-AAE4C768DC1B}" presName="cycle" presStyleCnt="0"/>
      <dgm:spPr/>
    </dgm:pt>
    <dgm:pt modelId="{9C5697DA-4157-4FE9-8B85-03D4294ABD8D}" type="pres">
      <dgm:prSet presAssocID="{FA4E411A-0A01-4915-B4A5-AAE4C768DC1B}" presName="srcNode" presStyleLbl="node1" presStyleIdx="0" presStyleCnt="3"/>
      <dgm:spPr/>
    </dgm:pt>
    <dgm:pt modelId="{1C991E85-F08E-45FB-A618-3FF6BE5724D7}" type="pres">
      <dgm:prSet presAssocID="{FA4E411A-0A01-4915-B4A5-AAE4C768DC1B}" presName="conn" presStyleLbl="parChTrans1D2" presStyleIdx="0" presStyleCnt="1"/>
      <dgm:spPr/>
      <dgm:t>
        <a:bodyPr/>
        <a:lstStyle/>
        <a:p>
          <a:endParaRPr lang="it-IT"/>
        </a:p>
      </dgm:t>
    </dgm:pt>
    <dgm:pt modelId="{DB661A0B-433C-44BF-8BB8-D5F66E5B5788}" type="pres">
      <dgm:prSet presAssocID="{FA4E411A-0A01-4915-B4A5-AAE4C768DC1B}" presName="extraNode" presStyleLbl="node1" presStyleIdx="0" presStyleCnt="3"/>
      <dgm:spPr/>
    </dgm:pt>
    <dgm:pt modelId="{45833452-9879-4D92-8B25-F94F1E00669C}" type="pres">
      <dgm:prSet presAssocID="{FA4E411A-0A01-4915-B4A5-AAE4C768DC1B}" presName="dstNode" presStyleLbl="node1" presStyleIdx="0" presStyleCnt="3"/>
      <dgm:spPr/>
    </dgm:pt>
    <dgm:pt modelId="{8C81F86F-11D3-49CB-B649-A8BE7030D9D3}" type="pres">
      <dgm:prSet presAssocID="{193BF04D-4787-4252-9050-703D8332A67C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CEE7709-DB79-47C5-ACB1-8D33D29E98A6}" type="pres">
      <dgm:prSet presAssocID="{193BF04D-4787-4252-9050-703D8332A67C}" presName="accent_1" presStyleCnt="0"/>
      <dgm:spPr/>
    </dgm:pt>
    <dgm:pt modelId="{D6945F52-4A7D-4608-AC57-E8E3A58BD1DB}" type="pres">
      <dgm:prSet presAssocID="{193BF04D-4787-4252-9050-703D8332A67C}" presName="accentRepeatNode" presStyleLbl="solidFgAcc1" presStyleIdx="0" presStyleCnt="3"/>
      <dgm:spPr/>
    </dgm:pt>
    <dgm:pt modelId="{06B12E0A-B742-4050-985C-DC61CCCA925A}" type="pres">
      <dgm:prSet presAssocID="{A8BD2726-6E43-4AD8-93E3-5F667093041A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440BCF9-6CE5-4CB6-9083-B312CB922FF0}" type="pres">
      <dgm:prSet presAssocID="{A8BD2726-6E43-4AD8-93E3-5F667093041A}" presName="accent_2" presStyleCnt="0"/>
      <dgm:spPr/>
    </dgm:pt>
    <dgm:pt modelId="{BA0A8ABD-B655-416D-A139-830CDD9162E4}" type="pres">
      <dgm:prSet presAssocID="{A8BD2726-6E43-4AD8-93E3-5F667093041A}" presName="accentRepeatNode" presStyleLbl="solidFgAcc1" presStyleIdx="1" presStyleCnt="3"/>
      <dgm:spPr/>
    </dgm:pt>
    <dgm:pt modelId="{7F3189C7-2124-4395-BB4B-0B02B1133243}" type="pres">
      <dgm:prSet presAssocID="{18B22771-9D7E-42EF-ACAF-193EAA598506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6C3F214-48BC-4D2A-BE8A-104934069DFA}" type="pres">
      <dgm:prSet presAssocID="{18B22771-9D7E-42EF-ACAF-193EAA598506}" presName="accent_3" presStyleCnt="0"/>
      <dgm:spPr/>
    </dgm:pt>
    <dgm:pt modelId="{17FCAAAA-6ED8-4F36-84B5-2D43C447F172}" type="pres">
      <dgm:prSet presAssocID="{18B22771-9D7E-42EF-ACAF-193EAA598506}" presName="accentRepeatNode" presStyleLbl="solidFgAcc1" presStyleIdx="2" presStyleCnt="3"/>
      <dgm:spPr/>
    </dgm:pt>
  </dgm:ptLst>
  <dgm:cxnLst>
    <dgm:cxn modelId="{86EB0005-6312-470A-BB2D-AA10BCB54051}" type="presOf" srcId="{A8BD2726-6E43-4AD8-93E3-5F667093041A}" destId="{06B12E0A-B742-4050-985C-DC61CCCA925A}" srcOrd="0" destOrd="0" presId="urn:microsoft.com/office/officeart/2008/layout/VerticalCurvedList"/>
    <dgm:cxn modelId="{3D96B3A6-5F03-4D82-B033-BFFEE8E633FD}" type="presOf" srcId="{08770448-A3C7-49EC-80D8-DB9B70344FA1}" destId="{1C991E85-F08E-45FB-A618-3FF6BE5724D7}" srcOrd="0" destOrd="0" presId="urn:microsoft.com/office/officeart/2008/layout/VerticalCurvedList"/>
    <dgm:cxn modelId="{5C650C73-7BB8-4B6C-B82F-C70D74ED58E5}" srcId="{FA4E411A-0A01-4915-B4A5-AAE4C768DC1B}" destId="{193BF04D-4787-4252-9050-703D8332A67C}" srcOrd="0" destOrd="0" parTransId="{5528B868-5487-4B9C-93A7-BF54DD2E26DE}" sibTransId="{08770448-A3C7-49EC-80D8-DB9B70344FA1}"/>
    <dgm:cxn modelId="{F5F07231-1FAE-45FA-A685-D7668774EE90}" type="presOf" srcId="{FA4E411A-0A01-4915-B4A5-AAE4C768DC1B}" destId="{268BA112-6182-4DE7-8B42-413D36D40A4F}" srcOrd="0" destOrd="0" presId="urn:microsoft.com/office/officeart/2008/layout/VerticalCurvedList"/>
    <dgm:cxn modelId="{327959A9-5A0E-43F0-93F7-EB501C7141BC}" type="presOf" srcId="{193BF04D-4787-4252-9050-703D8332A67C}" destId="{8C81F86F-11D3-49CB-B649-A8BE7030D9D3}" srcOrd="0" destOrd="0" presId="urn:microsoft.com/office/officeart/2008/layout/VerticalCurvedList"/>
    <dgm:cxn modelId="{3EC0B553-EB09-47E8-AF06-38D85FF3B528}" srcId="{FA4E411A-0A01-4915-B4A5-AAE4C768DC1B}" destId="{18B22771-9D7E-42EF-ACAF-193EAA598506}" srcOrd="2" destOrd="0" parTransId="{3399F81A-1E58-4F5A-B5E1-1D8E36993866}" sibTransId="{C92F209C-4964-4A1F-ABA9-29CF40971FC0}"/>
    <dgm:cxn modelId="{D649EF01-BB87-4C81-A471-F129E7FE2073}" type="presOf" srcId="{18B22771-9D7E-42EF-ACAF-193EAA598506}" destId="{7F3189C7-2124-4395-BB4B-0B02B1133243}" srcOrd="0" destOrd="0" presId="urn:microsoft.com/office/officeart/2008/layout/VerticalCurvedList"/>
    <dgm:cxn modelId="{6E1DE53A-DF97-4CF6-BBBB-EFC0BE8F7F78}" srcId="{FA4E411A-0A01-4915-B4A5-AAE4C768DC1B}" destId="{A8BD2726-6E43-4AD8-93E3-5F667093041A}" srcOrd="1" destOrd="0" parTransId="{CCD40203-8C7A-4449-863B-4BBD00B03EC7}" sibTransId="{62FFF24D-B449-450F-89CE-7A48A5693430}"/>
    <dgm:cxn modelId="{411D9B58-4512-4C37-968F-89D360F28866}" type="presParOf" srcId="{268BA112-6182-4DE7-8B42-413D36D40A4F}" destId="{5A565DD5-7271-4B8B-941C-CE13AB6E32B8}" srcOrd="0" destOrd="0" presId="urn:microsoft.com/office/officeart/2008/layout/VerticalCurvedList"/>
    <dgm:cxn modelId="{D1EE889D-2E21-4C4A-93AF-D09207FAE953}" type="presParOf" srcId="{5A565DD5-7271-4B8B-941C-CE13AB6E32B8}" destId="{368A74D9-DC0C-48D2-92B0-4CE6B5F19E49}" srcOrd="0" destOrd="0" presId="urn:microsoft.com/office/officeart/2008/layout/VerticalCurvedList"/>
    <dgm:cxn modelId="{05BB70FE-2937-4775-AF4A-27C327D4EC1C}" type="presParOf" srcId="{368A74D9-DC0C-48D2-92B0-4CE6B5F19E49}" destId="{9C5697DA-4157-4FE9-8B85-03D4294ABD8D}" srcOrd="0" destOrd="0" presId="urn:microsoft.com/office/officeart/2008/layout/VerticalCurvedList"/>
    <dgm:cxn modelId="{162DECAB-5489-476F-A4FB-82BD75369324}" type="presParOf" srcId="{368A74D9-DC0C-48D2-92B0-4CE6B5F19E49}" destId="{1C991E85-F08E-45FB-A618-3FF6BE5724D7}" srcOrd="1" destOrd="0" presId="urn:microsoft.com/office/officeart/2008/layout/VerticalCurvedList"/>
    <dgm:cxn modelId="{3C547817-06EF-4B61-B13C-E807C5FCB316}" type="presParOf" srcId="{368A74D9-DC0C-48D2-92B0-4CE6B5F19E49}" destId="{DB661A0B-433C-44BF-8BB8-D5F66E5B5788}" srcOrd="2" destOrd="0" presId="urn:microsoft.com/office/officeart/2008/layout/VerticalCurvedList"/>
    <dgm:cxn modelId="{C7F0D11F-8B6D-4C1F-87FB-8D83429C0C24}" type="presParOf" srcId="{368A74D9-DC0C-48D2-92B0-4CE6B5F19E49}" destId="{45833452-9879-4D92-8B25-F94F1E00669C}" srcOrd="3" destOrd="0" presId="urn:microsoft.com/office/officeart/2008/layout/VerticalCurvedList"/>
    <dgm:cxn modelId="{BC58ACF2-B85F-4FB6-8151-2F9D1754BC6C}" type="presParOf" srcId="{5A565DD5-7271-4B8B-941C-CE13AB6E32B8}" destId="{8C81F86F-11D3-49CB-B649-A8BE7030D9D3}" srcOrd="1" destOrd="0" presId="urn:microsoft.com/office/officeart/2008/layout/VerticalCurvedList"/>
    <dgm:cxn modelId="{D1CA179C-3C5A-434A-B481-0984205B6233}" type="presParOf" srcId="{5A565DD5-7271-4B8B-941C-CE13AB6E32B8}" destId="{ACEE7709-DB79-47C5-ACB1-8D33D29E98A6}" srcOrd="2" destOrd="0" presId="urn:microsoft.com/office/officeart/2008/layout/VerticalCurvedList"/>
    <dgm:cxn modelId="{99C0F060-EEDC-4E9E-8EBE-B04D5A2FF693}" type="presParOf" srcId="{ACEE7709-DB79-47C5-ACB1-8D33D29E98A6}" destId="{D6945F52-4A7D-4608-AC57-E8E3A58BD1DB}" srcOrd="0" destOrd="0" presId="urn:microsoft.com/office/officeart/2008/layout/VerticalCurvedList"/>
    <dgm:cxn modelId="{EE68B84E-C17E-4295-8DA3-47AD037E8E83}" type="presParOf" srcId="{5A565DD5-7271-4B8B-941C-CE13AB6E32B8}" destId="{06B12E0A-B742-4050-985C-DC61CCCA925A}" srcOrd="3" destOrd="0" presId="urn:microsoft.com/office/officeart/2008/layout/VerticalCurvedList"/>
    <dgm:cxn modelId="{B451473D-5AD1-46B7-B665-FFE3B75FEB28}" type="presParOf" srcId="{5A565DD5-7271-4B8B-941C-CE13AB6E32B8}" destId="{C440BCF9-6CE5-4CB6-9083-B312CB922FF0}" srcOrd="4" destOrd="0" presId="urn:microsoft.com/office/officeart/2008/layout/VerticalCurvedList"/>
    <dgm:cxn modelId="{DF8D3347-0B89-4F37-ABCC-F5D067E8A80E}" type="presParOf" srcId="{C440BCF9-6CE5-4CB6-9083-B312CB922FF0}" destId="{BA0A8ABD-B655-416D-A139-830CDD9162E4}" srcOrd="0" destOrd="0" presId="urn:microsoft.com/office/officeart/2008/layout/VerticalCurvedList"/>
    <dgm:cxn modelId="{0734FEE2-C693-4A47-8C27-BBE4828C5576}" type="presParOf" srcId="{5A565DD5-7271-4B8B-941C-CE13AB6E32B8}" destId="{7F3189C7-2124-4395-BB4B-0B02B1133243}" srcOrd="5" destOrd="0" presId="urn:microsoft.com/office/officeart/2008/layout/VerticalCurvedList"/>
    <dgm:cxn modelId="{7488182B-6C68-4A50-82DF-41C01512191F}" type="presParOf" srcId="{5A565DD5-7271-4B8B-941C-CE13AB6E32B8}" destId="{26C3F214-48BC-4D2A-BE8A-104934069DFA}" srcOrd="6" destOrd="0" presId="urn:microsoft.com/office/officeart/2008/layout/VerticalCurvedList"/>
    <dgm:cxn modelId="{B9605E84-81CD-4283-A201-E9E454490819}" type="presParOf" srcId="{26C3F214-48BC-4D2A-BE8A-104934069DFA}" destId="{17FCAAAA-6ED8-4F36-84B5-2D43C447F17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55EBC3-345C-4BD8-B761-DDCF0C484210}">
      <dsp:nvSpPr>
        <dsp:cNvPr id="0" name=""/>
        <dsp:cNvSpPr/>
      </dsp:nvSpPr>
      <dsp:spPr>
        <a:xfrm>
          <a:off x="3167523" y="1827"/>
          <a:ext cx="3149099" cy="77594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800" b="1" kern="1200"/>
            <a:t>FLESSIBILITA’  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800" kern="1200"/>
            <a:t> uso flessibile: si adatta a diverse abilità</a:t>
          </a:r>
          <a:endParaRPr lang="it-IT" sz="1800" kern="1200" dirty="0"/>
        </a:p>
      </dsp:txBody>
      <dsp:txXfrm>
        <a:off x="3205402" y="39706"/>
        <a:ext cx="3073341" cy="700190"/>
      </dsp:txXfrm>
    </dsp:sp>
    <dsp:sp modelId="{5A8A4BC4-616D-453E-AC3E-B10AF31CF8D3}">
      <dsp:nvSpPr>
        <dsp:cNvPr id="0" name=""/>
        <dsp:cNvSpPr/>
      </dsp:nvSpPr>
      <dsp:spPr>
        <a:xfrm>
          <a:off x="2789664" y="683846"/>
          <a:ext cx="4432329" cy="4432329"/>
        </a:xfrm>
        <a:custGeom>
          <a:avLst/>
          <a:gdLst/>
          <a:ahLst/>
          <a:cxnLst/>
          <a:rect l="0" t="0" r="0" b="0"/>
          <a:pathLst>
            <a:path>
              <a:moveTo>
                <a:pt x="2859350" y="95387"/>
              </a:moveTo>
              <a:arcTo wR="2216164" hR="2216164" stAng="17212285" swAng="767965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66B88C-AF49-44CE-95DE-8C0F50C23C4D}">
      <dsp:nvSpPr>
        <dsp:cNvPr id="0" name=""/>
        <dsp:cNvSpPr/>
      </dsp:nvSpPr>
      <dsp:spPr>
        <a:xfrm>
          <a:off x="5428694" y="976922"/>
          <a:ext cx="3161335" cy="775948"/>
        </a:xfrm>
        <a:prstGeom prst="roundRect">
          <a:avLst/>
        </a:prstGeom>
        <a:gradFill rotWithShape="0">
          <a:gsLst>
            <a:gs pos="0">
              <a:schemeClr val="accent4">
                <a:hueOff val="1732616"/>
                <a:satOff val="-7995"/>
                <a:lumOff val="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732616"/>
                <a:satOff val="-7995"/>
                <a:lumOff val="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732616"/>
                <a:satOff val="-7995"/>
                <a:lumOff val="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800" b="1" u="none" kern="1200" dirty="0"/>
            <a:t>EQUITÀ</a:t>
          </a:r>
          <a:r>
            <a:rPr lang="it-IT" sz="1800" u="none" kern="1200" dirty="0"/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800" kern="1200" dirty="0"/>
            <a:t>uso equo: utilizzabile da chiunque </a:t>
          </a:r>
        </a:p>
      </dsp:txBody>
      <dsp:txXfrm>
        <a:off x="5466573" y="1014801"/>
        <a:ext cx="3085577" cy="700190"/>
      </dsp:txXfrm>
    </dsp:sp>
    <dsp:sp modelId="{2596243B-5120-451D-9F8D-A4EA5C1DCFE2}">
      <dsp:nvSpPr>
        <dsp:cNvPr id="0" name=""/>
        <dsp:cNvSpPr/>
      </dsp:nvSpPr>
      <dsp:spPr>
        <a:xfrm>
          <a:off x="2939896" y="435090"/>
          <a:ext cx="4432329" cy="4432329"/>
        </a:xfrm>
        <a:custGeom>
          <a:avLst/>
          <a:gdLst/>
          <a:ahLst/>
          <a:cxnLst/>
          <a:rect l="0" t="0" r="0" b="0"/>
          <a:pathLst>
            <a:path>
              <a:moveTo>
                <a:pt x="4245179" y="1324824"/>
              </a:moveTo>
              <a:arcTo wR="2216164" hR="2216164" stAng="20177056" swAng="1176548"/>
            </a:path>
          </a:pathLst>
        </a:custGeom>
        <a:noFill/>
        <a:ln w="6350" cap="flat" cmpd="sng" algn="ctr">
          <a:solidFill>
            <a:schemeClr val="accent4">
              <a:hueOff val="1732616"/>
              <a:satOff val="-7995"/>
              <a:lumOff val="29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E34C48-FE5F-4984-9F0A-398636036D25}">
      <dsp:nvSpPr>
        <dsp:cNvPr id="0" name=""/>
        <dsp:cNvSpPr/>
      </dsp:nvSpPr>
      <dsp:spPr>
        <a:xfrm>
          <a:off x="5542288" y="2500230"/>
          <a:ext cx="3623419" cy="775948"/>
        </a:xfrm>
        <a:prstGeom prst="roundRect">
          <a:avLst/>
        </a:prstGeom>
        <a:gradFill rotWithShape="0">
          <a:gsLst>
            <a:gs pos="0">
              <a:schemeClr val="accent4">
                <a:hueOff val="3465231"/>
                <a:satOff val="-15989"/>
                <a:lumOff val="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3465231"/>
                <a:satOff val="-15989"/>
                <a:lumOff val="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3465231"/>
                <a:satOff val="-15989"/>
                <a:lumOff val="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600" b="1" u="none" kern="1200"/>
            <a:t>SEMPLICITÀ</a:t>
          </a:r>
          <a:r>
            <a:rPr lang="it-IT" sz="1400" u="sng" kern="1200"/>
            <a:t> 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kern="1200"/>
            <a:t>uso semplice,</a:t>
          </a:r>
          <a:r>
            <a:rPr lang="it-IT" kern="1200" baseline="0"/>
            <a:t> </a:t>
          </a:r>
          <a:r>
            <a:rPr lang="it-IT" kern="1200"/>
            <a:t>intuitivo</a:t>
          </a:r>
          <a:r>
            <a:rPr lang="it-IT" kern="1200" baseline="0"/>
            <a:t> e </a:t>
          </a:r>
          <a:r>
            <a:rPr lang="it-IT" kern="1200"/>
            <a:t>facile da capire</a:t>
          </a:r>
          <a:endParaRPr lang="it-IT" sz="1400" kern="1200" dirty="0"/>
        </a:p>
      </dsp:txBody>
      <dsp:txXfrm>
        <a:off x="5580167" y="2538109"/>
        <a:ext cx="3547661" cy="700190"/>
      </dsp:txXfrm>
    </dsp:sp>
    <dsp:sp modelId="{8158A473-D69D-44DA-A178-2427522EC39B}">
      <dsp:nvSpPr>
        <dsp:cNvPr id="0" name=""/>
        <dsp:cNvSpPr/>
      </dsp:nvSpPr>
      <dsp:spPr>
        <a:xfrm>
          <a:off x="2916814" y="519724"/>
          <a:ext cx="4432329" cy="4432329"/>
        </a:xfrm>
        <a:custGeom>
          <a:avLst/>
          <a:gdLst/>
          <a:ahLst/>
          <a:cxnLst/>
          <a:rect l="0" t="0" r="0" b="0"/>
          <a:pathLst>
            <a:path>
              <a:moveTo>
                <a:pt x="4363812" y="2762968"/>
              </a:moveTo>
              <a:arcTo wR="2216164" hR="2216164" stAng="857061" swAng="1025454"/>
            </a:path>
          </a:pathLst>
        </a:custGeom>
        <a:noFill/>
        <a:ln w="6350" cap="flat" cmpd="sng" algn="ctr">
          <a:solidFill>
            <a:schemeClr val="accent4">
              <a:hueOff val="3465231"/>
              <a:satOff val="-15989"/>
              <a:lumOff val="58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14E0A-A8E1-4257-B124-3B9F49EF3878}">
      <dsp:nvSpPr>
        <dsp:cNvPr id="0" name=""/>
        <dsp:cNvSpPr/>
      </dsp:nvSpPr>
      <dsp:spPr>
        <a:xfrm>
          <a:off x="5116012" y="3895446"/>
          <a:ext cx="3274588" cy="775948"/>
        </a:xfrm>
        <a:prstGeom prst="roundRect">
          <a:avLst/>
        </a:prstGeom>
        <a:gradFill rotWithShape="0">
          <a:gsLst>
            <a:gs pos="0">
              <a:schemeClr val="accent4">
                <a:hueOff val="5197847"/>
                <a:satOff val="-23984"/>
                <a:lumOff val="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5197847"/>
                <a:satOff val="-23984"/>
                <a:lumOff val="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5197847"/>
                <a:satOff val="-23984"/>
                <a:lumOff val="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800" b="1" u="none" kern="1200" dirty="0"/>
            <a:t>PERCETTIBILITÀ</a:t>
          </a:r>
          <a:r>
            <a:rPr lang="it-IT" sz="1800" kern="1200" dirty="0"/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800" kern="1200" dirty="0"/>
            <a:t>trasmettere le effettive informazioni sensoriali</a:t>
          </a:r>
        </a:p>
      </dsp:txBody>
      <dsp:txXfrm>
        <a:off x="5153891" y="3933325"/>
        <a:ext cx="3198830" cy="700190"/>
      </dsp:txXfrm>
    </dsp:sp>
    <dsp:sp modelId="{FAE73A10-37BA-4F5A-BAF0-D0C6E5948126}">
      <dsp:nvSpPr>
        <dsp:cNvPr id="0" name=""/>
        <dsp:cNvSpPr/>
      </dsp:nvSpPr>
      <dsp:spPr>
        <a:xfrm>
          <a:off x="2386703" y="1094796"/>
          <a:ext cx="4432329" cy="4432329"/>
        </a:xfrm>
        <a:custGeom>
          <a:avLst/>
          <a:gdLst/>
          <a:ahLst/>
          <a:cxnLst/>
          <a:rect l="0" t="0" r="0" b="0"/>
          <a:pathLst>
            <a:path>
              <a:moveTo>
                <a:pt x="3944170" y="3603746"/>
              </a:moveTo>
              <a:arcTo wR="2216164" hR="2216164" stAng="2325859" swAng="6050988"/>
            </a:path>
          </a:pathLst>
        </a:custGeom>
        <a:noFill/>
        <a:ln w="6350" cap="flat" cmpd="sng" algn="ctr">
          <a:solidFill>
            <a:schemeClr val="accent4">
              <a:hueOff val="5197847"/>
              <a:satOff val="-23984"/>
              <a:lumOff val="88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C01AD5-D5FA-4957-85B5-8BCCA89FAA1E}">
      <dsp:nvSpPr>
        <dsp:cNvPr id="0" name=""/>
        <dsp:cNvSpPr/>
      </dsp:nvSpPr>
      <dsp:spPr>
        <a:xfrm>
          <a:off x="813995" y="3944407"/>
          <a:ext cx="3424155" cy="775948"/>
        </a:xfrm>
        <a:prstGeom prst="roundRect">
          <a:avLst/>
        </a:prstGeom>
        <a:gradFill rotWithShape="0">
          <a:gsLst>
            <a:gs pos="0">
              <a:schemeClr val="accent4">
                <a:hueOff val="6930462"/>
                <a:satOff val="-31979"/>
                <a:lumOff val="117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6930462"/>
                <a:satOff val="-31979"/>
                <a:lumOff val="117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6930462"/>
                <a:satOff val="-31979"/>
                <a:lumOff val="117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1800" b="1" u="none" kern="1200"/>
            <a:t>CONTENIMENTO DELLO SFORZO FISICO </a:t>
          </a:r>
          <a:r>
            <a:rPr lang="it-IT" kern="1200"/>
            <a:t>utilizzo con minima fatica</a:t>
          </a:r>
          <a:endParaRPr lang="it-IT" sz="1800" kern="1200" dirty="0"/>
        </a:p>
      </dsp:txBody>
      <dsp:txXfrm>
        <a:off x="851874" y="3982286"/>
        <a:ext cx="3348397" cy="700190"/>
      </dsp:txXfrm>
    </dsp:sp>
    <dsp:sp modelId="{6CCF75B5-4F22-47D7-946F-BE5BAEF13EFC}">
      <dsp:nvSpPr>
        <dsp:cNvPr id="0" name=""/>
        <dsp:cNvSpPr/>
      </dsp:nvSpPr>
      <dsp:spPr>
        <a:xfrm>
          <a:off x="2093864" y="856993"/>
          <a:ext cx="4432329" cy="4432329"/>
        </a:xfrm>
        <a:custGeom>
          <a:avLst/>
          <a:gdLst/>
          <a:ahLst/>
          <a:cxnLst/>
          <a:rect l="0" t="0" r="0" b="0"/>
          <a:pathLst>
            <a:path>
              <a:moveTo>
                <a:pt x="175797" y="3081199"/>
              </a:moveTo>
              <a:arcTo wR="2216164" hR="2216164" stAng="9421499" swAng="1030786"/>
            </a:path>
          </a:pathLst>
        </a:custGeom>
        <a:noFill/>
        <a:ln w="6350" cap="flat" cmpd="sng" algn="ctr">
          <a:solidFill>
            <a:schemeClr val="accent4">
              <a:hueOff val="6930462"/>
              <a:satOff val="-31979"/>
              <a:lumOff val="117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248798-7D0B-435A-A8CE-BFEBC3215CEB}">
      <dsp:nvSpPr>
        <dsp:cNvPr id="0" name=""/>
        <dsp:cNvSpPr/>
      </dsp:nvSpPr>
      <dsp:spPr>
        <a:xfrm>
          <a:off x="250489" y="2514264"/>
          <a:ext cx="3565748" cy="775948"/>
        </a:xfrm>
        <a:prstGeom prst="roundRect">
          <a:avLst/>
        </a:prstGeom>
        <a:gradFill rotWithShape="0">
          <a:gsLst>
            <a:gs pos="0">
              <a:schemeClr val="accent4">
                <a:hueOff val="8663078"/>
                <a:satOff val="-39973"/>
                <a:lumOff val="147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8663078"/>
                <a:satOff val="-39973"/>
                <a:lumOff val="147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8663078"/>
                <a:satOff val="-39973"/>
                <a:lumOff val="147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b="1" u="none" kern="1200" dirty="0"/>
            <a:t>TOLLERANZA ALL'ERRORE </a:t>
          </a:r>
          <a:r>
            <a:rPr lang="it-IT" sz="1800" kern="1200" dirty="0"/>
            <a:t>minimizzare i rischi o azioni non volute</a:t>
          </a:r>
        </a:p>
      </dsp:txBody>
      <dsp:txXfrm>
        <a:off x="288368" y="2552143"/>
        <a:ext cx="3489990" cy="700190"/>
      </dsp:txXfrm>
    </dsp:sp>
    <dsp:sp modelId="{092E8708-915E-4B70-9EE3-D2A4058352BC}">
      <dsp:nvSpPr>
        <dsp:cNvPr id="0" name=""/>
        <dsp:cNvSpPr/>
      </dsp:nvSpPr>
      <dsp:spPr>
        <a:xfrm>
          <a:off x="2010539" y="488727"/>
          <a:ext cx="4432329" cy="4432329"/>
        </a:xfrm>
        <a:custGeom>
          <a:avLst/>
          <a:gdLst/>
          <a:ahLst/>
          <a:cxnLst/>
          <a:rect l="0" t="0" r="0" b="0"/>
          <a:pathLst>
            <a:path>
              <a:moveTo>
                <a:pt x="8923" y="2017485"/>
              </a:moveTo>
              <a:arcTo wR="2216164" hR="2216164" stAng="11108609" swAng="1235665"/>
            </a:path>
          </a:pathLst>
        </a:custGeom>
        <a:noFill/>
        <a:ln w="6350" cap="flat" cmpd="sng" algn="ctr">
          <a:solidFill>
            <a:schemeClr val="accent4">
              <a:hueOff val="8663078"/>
              <a:satOff val="-39973"/>
              <a:lumOff val="147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3BB8A4-B364-47F0-A34D-C9369FDF332F}">
      <dsp:nvSpPr>
        <dsp:cNvPr id="0" name=""/>
        <dsp:cNvSpPr/>
      </dsp:nvSpPr>
      <dsp:spPr>
        <a:xfrm>
          <a:off x="801743" y="959289"/>
          <a:ext cx="3205349" cy="775948"/>
        </a:xfrm>
        <a:prstGeom prst="roundRect">
          <a:avLst/>
        </a:prstGeom>
        <a:gradFill rotWithShape="0">
          <a:gsLst>
            <a:gs pos="0">
              <a:schemeClr val="accent4">
                <a:hueOff val="10395693"/>
                <a:satOff val="-47968"/>
                <a:lumOff val="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10395693"/>
                <a:satOff val="-47968"/>
                <a:lumOff val="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10395693"/>
                <a:satOff val="-47968"/>
                <a:lumOff val="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b="1" u="none" kern="1200" dirty="0"/>
            <a:t>MISURE E SPAZI SUFFICIENTI </a:t>
          </a:r>
          <a:r>
            <a:rPr lang="it-IT" sz="1800" kern="1200" dirty="0"/>
            <a:t>rendere lo spazio idoneo per l'accesso e l'uso</a:t>
          </a:r>
        </a:p>
      </dsp:txBody>
      <dsp:txXfrm>
        <a:off x="839622" y="997168"/>
        <a:ext cx="3129591" cy="700190"/>
      </dsp:txXfrm>
    </dsp:sp>
    <dsp:sp modelId="{EF98634F-A336-4370-8A06-AB46B1867DE5}">
      <dsp:nvSpPr>
        <dsp:cNvPr id="0" name=""/>
        <dsp:cNvSpPr/>
      </dsp:nvSpPr>
      <dsp:spPr>
        <a:xfrm>
          <a:off x="2192139" y="691173"/>
          <a:ext cx="4432329" cy="4432329"/>
        </a:xfrm>
        <a:custGeom>
          <a:avLst/>
          <a:gdLst/>
          <a:ahLst/>
          <a:cxnLst/>
          <a:rect l="0" t="0" r="0" b="0"/>
          <a:pathLst>
            <a:path>
              <a:moveTo>
                <a:pt x="1163735" y="265837"/>
              </a:moveTo>
              <a:arcTo wR="2216164" hR="2216164" stAng="14498877" swAng="729468"/>
            </a:path>
          </a:pathLst>
        </a:custGeom>
        <a:noFill/>
        <a:ln w="6350" cap="flat" cmpd="sng" algn="ctr">
          <a:solidFill>
            <a:schemeClr val="accent4">
              <a:hueOff val="10395693"/>
              <a:satOff val="-47968"/>
              <a:lumOff val="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2FEC69-F0CE-4DA4-8FAA-542E0E50D902}">
      <dsp:nvSpPr>
        <dsp:cNvPr id="0" name=""/>
        <dsp:cNvSpPr/>
      </dsp:nvSpPr>
      <dsp:spPr>
        <a:xfrm>
          <a:off x="0" y="57131"/>
          <a:ext cx="8128000" cy="2438400"/>
        </a:xfrm>
        <a:prstGeom prst="roundRect">
          <a:avLst>
            <a:gd name="adj" fmla="val 1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AA9562-A654-4F0B-95AD-F595FCEBA414}">
      <dsp:nvSpPr>
        <dsp:cNvPr id="0" name=""/>
        <dsp:cNvSpPr/>
      </dsp:nvSpPr>
      <dsp:spPr>
        <a:xfrm>
          <a:off x="243839" y="325120"/>
          <a:ext cx="2387600" cy="178816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B2780-6FE1-4FA5-A881-4D37556E53C5}">
      <dsp:nvSpPr>
        <dsp:cNvPr id="0" name=""/>
        <dsp:cNvSpPr/>
      </dsp:nvSpPr>
      <dsp:spPr>
        <a:xfrm rot="10800000">
          <a:off x="243839" y="2438400"/>
          <a:ext cx="2387600" cy="2980266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rgbClr val="CC00CC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1" kern="1200" dirty="0"/>
            <a:t>PRINCIPIO I: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1" kern="1200" dirty="0"/>
            <a:t>FORNIRE MOLTEPLICI FORME DI RAPPRESENTAZIONE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IL “</a:t>
          </a:r>
          <a:r>
            <a:rPr lang="en-US" sz="1500" b="1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COSA”</a:t>
          </a:r>
          <a:r>
            <a:rPr lang="en-US" sz="15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DELL’APPRENDIMENTO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>
            <a:solidFill>
              <a:schemeClr val="tx1"/>
            </a:solidFill>
            <a:effectLst/>
            <a:latin typeface="+mn-lt"/>
            <a:ea typeface="+mn-ea"/>
            <a:cs typeface="+mn-cs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PERCEPIRE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CHIARIRE</a:t>
          </a:r>
          <a:r>
            <a:rPr lang="en-US" sz="15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COMPRENDERE</a:t>
          </a:r>
          <a:endParaRPr lang="it-IT" sz="1500" kern="1200" dirty="0">
            <a:solidFill>
              <a:schemeClr val="tx1"/>
            </a:solidFill>
          </a:endParaRPr>
        </a:p>
      </dsp:txBody>
      <dsp:txXfrm rot="10800000">
        <a:off x="317266" y="2438400"/>
        <a:ext cx="2240746" cy="2906839"/>
      </dsp:txXfrm>
    </dsp:sp>
    <dsp:sp modelId="{3286C787-DFBE-4D59-A6B1-7585E088E105}">
      <dsp:nvSpPr>
        <dsp:cNvPr id="0" name=""/>
        <dsp:cNvSpPr/>
      </dsp:nvSpPr>
      <dsp:spPr>
        <a:xfrm>
          <a:off x="2870200" y="325120"/>
          <a:ext cx="2387600" cy="178816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1540CE-9D60-494F-B773-5F93358654DE}">
      <dsp:nvSpPr>
        <dsp:cNvPr id="0" name=""/>
        <dsp:cNvSpPr/>
      </dsp:nvSpPr>
      <dsp:spPr>
        <a:xfrm rot="10800000">
          <a:off x="2847899" y="2437714"/>
          <a:ext cx="2387600" cy="2980266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PRINCIPIO II: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 FORNIRE MOLTEPLICI MODALITÀ</a:t>
          </a:r>
          <a:r>
            <a:rPr lang="en-US" sz="1500" b="1" kern="1200" baseline="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1500" b="1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DI AZIONE ED ESPRESSIONE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IL</a:t>
          </a:r>
          <a:r>
            <a:rPr lang="en-US" sz="15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en-US" sz="1500" b="1" i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“COME” </a:t>
          </a:r>
          <a:r>
            <a:rPr lang="en-US" sz="15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DELL’APPRENDIMENTO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baseline="0" dirty="0">
            <a:solidFill>
              <a:schemeClr val="tx1"/>
            </a:solidFill>
            <a:effectLst/>
            <a:latin typeface="+mn-lt"/>
            <a:ea typeface="+mn-ea"/>
            <a:cs typeface="+mn-cs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ELABORARE 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ESPRIMERE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AGIRE </a:t>
          </a:r>
          <a:endParaRPr lang="it-IT" sz="1500" kern="1200" dirty="0">
            <a:solidFill>
              <a:schemeClr val="tx1"/>
            </a:solidFill>
          </a:endParaRPr>
        </a:p>
      </dsp:txBody>
      <dsp:txXfrm rot="10800000">
        <a:off x="2921326" y="2437714"/>
        <a:ext cx="2240746" cy="2906839"/>
      </dsp:txXfrm>
    </dsp:sp>
    <dsp:sp modelId="{422F4BF3-5E52-43FF-A1D1-D9F49B1BF807}">
      <dsp:nvSpPr>
        <dsp:cNvPr id="0" name=""/>
        <dsp:cNvSpPr/>
      </dsp:nvSpPr>
      <dsp:spPr>
        <a:xfrm>
          <a:off x="5496559" y="325120"/>
          <a:ext cx="2387600" cy="178816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91269-10B0-4030-9293-90CBF0E085E0}">
      <dsp:nvSpPr>
        <dsp:cNvPr id="0" name=""/>
        <dsp:cNvSpPr/>
      </dsp:nvSpPr>
      <dsp:spPr>
        <a:xfrm rot="10800000">
          <a:off x="5485409" y="2437714"/>
          <a:ext cx="2387600" cy="2980266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PRINCIPIO III: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chemeClr val="bg1"/>
              </a:solidFill>
              <a:effectLst/>
              <a:latin typeface="+mn-lt"/>
              <a:ea typeface="+mn-ea"/>
              <a:cs typeface="+mn-cs"/>
            </a:rPr>
            <a:t>FORNIRE MOLTEPLICI MODALITÀ DI COINVOLGIMENTO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IL “PERCHÈ” DELL’APPRENDIMENTO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b="1" kern="1200" dirty="0">
            <a:solidFill>
              <a:schemeClr val="tx1"/>
            </a:solidFill>
            <a:effectLst/>
            <a:latin typeface="+mn-lt"/>
            <a:ea typeface="+mn-ea"/>
            <a:cs typeface="+mn-cs"/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 </a:t>
          </a:r>
          <a:r>
            <a:rPr lang="it-IT" sz="1500" b="1" kern="1200" dirty="0">
              <a:solidFill>
                <a:schemeClr val="tx1"/>
              </a:solidFill>
            </a:rPr>
            <a:t>MOTIVARE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1" kern="1200" dirty="0">
              <a:solidFill>
                <a:schemeClr val="tx1"/>
              </a:solidFill>
            </a:rPr>
            <a:t>COSTRUIRE 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b="1" kern="1200" dirty="0">
              <a:solidFill>
                <a:schemeClr val="tx1"/>
              </a:solidFill>
            </a:rPr>
            <a:t>INTERAGIRE</a:t>
          </a:r>
          <a:r>
            <a:rPr lang="it-IT" sz="1500" b="1" kern="1200" baseline="0" dirty="0">
              <a:solidFill>
                <a:schemeClr val="tx1"/>
              </a:solidFill>
            </a:rPr>
            <a:t> </a:t>
          </a:r>
          <a:r>
            <a:rPr lang="it-IT" sz="1500" b="1" kern="1200" dirty="0">
              <a:solidFill>
                <a:schemeClr val="tx1"/>
              </a:solidFill>
            </a:rPr>
            <a:t> </a:t>
          </a:r>
        </a:p>
      </dsp:txBody>
      <dsp:txXfrm rot="10800000">
        <a:off x="5558836" y="2437714"/>
        <a:ext cx="2240746" cy="29068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D1BA1B-C20A-4152-B5C1-40E5456DCD75}">
      <dsp:nvSpPr>
        <dsp:cNvPr id="0" name=""/>
        <dsp:cNvSpPr/>
      </dsp:nvSpPr>
      <dsp:spPr>
        <a:xfrm>
          <a:off x="0" y="40702"/>
          <a:ext cx="7315200" cy="151850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2600" kern="1200" dirty="0">
              <a:solidFill>
                <a:schemeClr val="bg1"/>
              </a:solidFill>
            </a:rPr>
            <a:t>PERCEPIRE: </a:t>
          </a:r>
          <a:r>
            <a:rPr lang="it-IT" sz="1600" b="0" i="1" kern="1200" dirty="0">
              <a:solidFill>
                <a:schemeClr val="bg1"/>
              </a:solidFill>
            </a:rPr>
            <a:t>fornire differenti opzioni per la </a:t>
          </a:r>
          <a:r>
            <a:rPr lang="it-IT" sz="1600" b="0" i="1" u="sng" kern="1200" dirty="0">
              <a:solidFill>
                <a:schemeClr val="bg1"/>
              </a:solidFill>
            </a:rPr>
            <a:t>percezione</a:t>
          </a:r>
          <a:endParaRPr lang="it-IT" sz="1600" b="0" i="1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offrire diversi modi di </a:t>
          </a:r>
          <a:r>
            <a:rPr lang="it-IT" sz="1600" u="sng" kern="1200" baseline="0" dirty="0">
              <a:solidFill>
                <a:schemeClr val="tx1"/>
              </a:solidFill>
            </a:rPr>
            <a:t>personalizzare </a:t>
          </a:r>
          <a:r>
            <a:rPr lang="it-IT" sz="1600" kern="1200" baseline="0" dirty="0">
              <a:solidFill>
                <a:schemeClr val="tx1"/>
              </a:solidFill>
            </a:rPr>
            <a:t>la visualizzazione delle informazioni</a:t>
          </a:r>
          <a:endParaRPr lang="it-IT" sz="1600" kern="1200" dirty="0">
            <a:solidFill>
              <a:schemeClr val="tx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offrire alternative per l’informazione uditiva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offrire alternative per l’informazione visiva</a:t>
          </a:r>
        </a:p>
      </dsp:txBody>
      <dsp:txXfrm>
        <a:off x="1643941" y="40702"/>
        <a:ext cx="5671258" cy="1518506"/>
      </dsp:txXfrm>
    </dsp:sp>
    <dsp:sp modelId="{3A279A83-A729-4A6F-82C4-EE918797E063}">
      <dsp:nvSpPr>
        <dsp:cNvPr id="0" name=""/>
        <dsp:cNvSpPr/>
      </dsp:nvSpPr>
      <dsp:spPr>
        <a:xfrm>
          <a:off x="180901" y="64214"/>
          <a:ext cx="1463040" cy="14472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0C32F2-4EC4-44BE-9078-8882C373EE17}">
      <dsp:nvSpPr>
        <dsp:cNvPr id="0" name=""/>
        <dsp:cNvSpPr/>
      </dsp:nvSpPr>
      <dsp:spPr>
        <a:xfrm>
          <a:off x="0" y="1675366"/>
          <a:ext cx="7315200" cy="211202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2300" kern="1200" dirty="0">
              <a:solidFill>
                <a:schemeClr val="bg1"/>
              </a:solidFill>
            </a:rPr>
            <a:t>CAPIRE</a:t>
          </a:r>
          <a:r>
            <a:rPr lang="it-IT" sz="2300" i="1" kern="1200" dirty="0">
              <a:solidFill>
                <a:schemeClr val="bg1"/>
              </a:solidFill>
            </a:rPr>
            <a:t>: </a:t>
          </a:r>
          <a:r>
            <a:rPr lang="it-IT" sz="1600" b="0" i="1" kern="1200" dirty="0">
              <a:solidFill>
                <a:schemeClr val="bg1"/>
              </a:solidFill>
            </a:rPr>
            <a:t>fornire molteplici opzioni per la lingua, le espressioni matematiche e i simboli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800" u="none" kern="1200" dirty="0">
              <a:solidFill>
                <a:schemeClr val="tx1"/>
              </a:solidFill>
            </a:rPr>
            <a:t>chiarire il vocabolario e i simboli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800" u="none" kern="1200" dirty="0">
              <a:solidFill>
                <a:schemeClr val="tx1"/>
              </a:solidFill>
            </a:rPr>
            <a:t>chiarire la sintassi e la struttura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800" u="none" kern="1200" dirty="0">
              <a:solidFill>
                <a:schemeClr val="tx1"/>
              </a:solidFill>
            </a:rPr>
            <a:t>aiutare la decodifica del testo, note matematiche e dei simboli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800" u="none" kern="1200" dirty="0">
              <a:solidFill>
                <a:schemeClr val="tx1"/>
              </a:solidFill>
            </a:rPr>
            <a:t>favorire la comprensione tra diverse lingue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800" u="none" kern="1200" dirty="0">
              <a:solidFill>
                <a:schemeClr val="tx1"/>
              </a:solidFill>
            </a:rPr>
            <a:t>illustrare le idee principali attraverso molteplici mezzi</a:t>
          </a:r>
        </a:p>
      </dsp:txBody>
      <dsp:txXfrm>
        <a:off x="1643941" y="1675366"/>
        <a:ext cx="5671258" cy="2112027"/>
      </dsp:txXfrm>
    </dsp:sp>
    <dsp:sp modelId="{2C21F1A9-7C88-45F1-AB5F-BCF3BE94DA55}">
      <dsp:nvSpPr>
        <dsp:cNvPr id="0" name=""/>
        <dsp:cNvSpPr/>
      </dsp:nvSpPr>
      <dsp:spPr>
        <a:xfrm>
          <a:off x="180901" y="1971459"/>
          <a:ext cx="1463040" cy="1567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AC443-857C-412F-A3CF-7B6F40B99728}">
      <dsp:nvSpPr>
        <dsp:cNvPr id="0" name=""/>
        <dsp:cNvSpPr/>
      </dsp:nvSpPr>
      <dsp:spPr>
        <a:xfrm>
          <a:off x="0" y="3945465"/>
          <a:ext cx="7315200" cy="196328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E781FF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2200" kern="1200" dirty="0">
              <a:solidFill>
                <a:schemeClr val="bg1"/>
              </a:solidFill>
            </a:rPr>
            <a:t>COMPRENDERE: </a:t>
          </a:r>
          <a:r>
            <a:rPr lang="it-IT" sz="1600" b="0" i="1" kern="1200" dirty="0">
              <a:solidFill>
                <a:schemeClr val="bg1"/>
              </a:solidFill>
            </a:rPr>
            <a:t>fornire diverse opzioni di comprensione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800" u="none" kern="1200" dirty="0">
              <a:solidFill>
                <a:schemeClr val="tx1"/>
              </a:solidFill>
            </a:rPr>
            <a:t>attivare o fornire conoscenza pregressa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800" u="none" kern="1200" dirty="0">
              <a:solidFill>
                <a:schemeClr val="tx1"/>
              </a:solidFill>
            </a:rPr>
            <a:t>evidenziare schemi, caratteristiche fondamentali, grandi idee e relazioni tra loro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800" u="none" kern="1200" dirty="0">
              <a:solidFill>
                <a:schemeClr val="tx1"/>
              </a:solidFill>
            </a:rPr>
            <a:t>guidare l’elaborazione dell’informazione, la visualizzazione e la manipolazione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800" u="none" kern="1200" dirty="0">
              <a:solidFill>
                <a:schemeClr val="tx1"/>
              </a:solidFill>
            </a:rPr>
            <a:t>guidare il transfer e la generalizzazione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it-IT" sz="1800" u="none" kern="1200" dirty="0">
            <a:solidFill>
              <a:schemeClr val="tx1"/>
            </a:solidFill>
          </a:endParaRPr>
        </a:p>
      </dsp:txBody>
      <dsp:txXfrm>
        <a:off x="1643941" y="3945465"/>
        <a:ext cx="5671258" cy="1963289"/>
      </dsp:txXfrm>
    </dsp:sp>
    <dsp:sp modelId="{35B6E1AE-A80E-4E1D-8569-8EA08DF17967}">
      <dsp:nvSpPr>
        <dsp:cNvPr id="0" name=""/>
        <dsp:cNvSpPr/>
      </dsp:nvSpPr>
      <dsp:spPr>
        <a:xfrm>
          <a:off x="180901" y="4250375"/>
          <a:ext cx="1463040" cy="144721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D1BA1B-C20A-4152-B5C1-40E5456DCD75}">
      <dsp:nvSpPr>
        <dsp:cNvPr id="0" name=""/>
        <dsp:cNvSpPr/>
      </dsp:nvSpPr>
      <dsp:spPr>
        <a:xfrm>
          <a:off x="0" y="36314"/>
          <a:ext cx="6985000" cy="139237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600" kern="1200" dirty="0">
              <a:solidFill>
                <a:schemeClr val="bg1"/>
              </a:solidFill>
            </a:rPr>
            <a:t>ELABORARE: </a:t>
          </a:r>
          <a:r>
            <a:rPr lang="it-IT" sz="1800" i="1" kern="1200" dirty="0">
              <a:solidFill>
                <a:schemeClr val="bg1"/>
              </a:solidFill>
            </a:rPr>
            <a:t>Fornire molteplici forme di Azione ed Espressione</a:t>
          </a: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variare i metodi di risposta e di conduzione</a:t>
          </a: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ottimizzare l’accesso a strumenti e tecnologie di supporto</a:t>
          </a:r>
        </a:p>
      </dsp:txBody>
      <dsp:txXfrm>
        <a:off x="1558395" y="36314"/>
        <a:ext cx="5426604" cy="1392378"/>
      </dsp:txXfrm>
    </dsp:sp>
    <dsp:sp modelId="{3A279A83-A729-4A6F-82C4-EE918797E063}">
      <dsp:nvSpPr>
        <dsp:cNvPr id="0" name=""/>
        <dsp:cNvSpPr/>
      </dsp:nvSpPr>
      <dsp:spPr>
        <a:xfrm>
          <a:off x="161395" y="102820"/>
          <a:ext cx="1397000" cy="129116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0C32F2-4EC4-44BE-9078-8882C373EE17}">
      <dsp:nvSpPr>
        <dsp:cNvPr id="0" name=""/>
        <dsp:cNvSpPr/>
      </dsp:nvSpPr>
      <dsp:spPr>
        <a:xfrm>
          <a:off x="0" y="1540733"/>
          <a:ext cx="6985000" cy="2084927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600" kern="1200" dirty="0">
              <a:solidFill>
                <a:schemeClr val="bg1"/>
              </a:solidFill>
            </a:rPr>
            <a:t>ESPRIMERE: </a:t>
          </a:r>
          <a:r>
            <a:rPr lang="it-IT" sz="1800" i="1" kern="1200" dirty="0">
              <a:solidFill>
                <a:schemeClr val="bg1"/>
              </a:solidFill>
            </a:rPr>
            <a:t>fornire opzioni di espressione e di comunicazione</a:t>
          </a: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 utilizzare molteplici mezzi di comunicazione</a:t>
          </a: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 utilizzare molteplici strumenti per la costruzione e la composizione</a:t>
          </a: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costruire competenze con graduali livelli di supporto per la pratica e la prestazione</a:t>
          </a:r>
        </a:p>
      </dsp:txBody>
      <dsp:txXfrm>
        <a:off x="1558395" y="1540733"/>
        <a:ext cx="5426604" cy="2084927"/>
      </dsp:txXfrm>
    </dsp:sp>
    <dsp:sp modelId="{2C21F1A9-7C88-45F1-AB5F-BCF3BE94DA55}">
      <dsp:nvSpPr>
        <dsp:cNvPr id="0" name=""/>
        <dsp:cNvSpPr/>
      </dsp:nvSpPr>
      <dsp:spPr>
        <a:xfrm>
          <a:off x="161395" y="1950654"/>
          <a:ext cx="1397000" cy="129116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2000" r="-4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AC443-857C-412F-A3CF-7B6F40B99728}">
      <dsp:nvSpPr>
        <dsp:cNvPr id="0" name=""/>
        <dsp:cNvSpPr/>
      </dsp:nvSpPr>
      <dsp:spPr>
        <a:xfrm>
          <a:off x="0" y="3800097"/>
          <a:ext cx="6985000" cy="161395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600" kern="1200" dirty="0">
              <a:solidFill>
                <a:schemeClr val="bg1"/>
              </a:solidFill>
            </a:rPr>
            <a:t>AGIRE</a:t>
          </a:r>
          <a:r>
            <a:rPr lang="it-IT" sz="2400" kern="1200" dirty="0">
              <a:solidFill>
                <a:schemeClr val="bg1"/>
              </a:solidFill>
            </a:rPr>
            <a:t>: </a:t>
          </a:r>
          <a:r>
            <a:rPr lang="it-IT" sz="1800" i="1" kern="1200" dirty="0">
              <a:solidFill>
                <a:schemeClr val="bg1"/>
              </a:solidFill>
            </a:rPr>
            <a:t>fornire opzioni per le funzioni esecutive</a:t>
          </a: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 guidare la scelta di una meta appropriata</a:t>
          </a: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 aiutare la pianificazione e lo sviluppo strategico</a:t>
          </a: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 facilitare la gestione dell’informazione e delle risorse</a:t>
          </a: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it-IT" sz="1600" kern="1200" baseline="0" dirty="0">
              <a:solidFill>
                <a:schemeClr val="tx1"/>
              </a:solidFill>
            </a:rPr>
            <a:t> aumentare la capacità di controllo dei processi</a:t>
          </a:r>
        </a:p>
      </dsp:txBody>
      <dsp:txXfrm>
        <a:off x="1558395" y="3800097"/>
        <a:ext cx="5426604" cy="1613958"/>
      </dsp:txXfrm>
    </dsp:sp>
    <dsp:sp modelId="{35B6E1AE-A80E-4E1D-8569-8EA08DF17967}">
      <dsp:nvSpPr>
        <dsp:cNvPr id="0" name=""/>
        <dsp:cNvSpPr/>
      </dsp:nvSpPr>
      <dsp:spPr>
        <a:xfrm>
          <a:off x="161395" y="3961493"/>
          <a:ext cx="1397000" cy="1291166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D1BA1B-C20A-4152-B5C1-40E5456DCD75}">
      <dsp:nvSpPr>
        <dsp:cNvPr id="0" name=""/>
        <dsp:cNvSpPr/>
      </dsp:nvSpPr>
      <dsp:spPr>
        <a:xfrm>
          <a:off x="0" y="0"/>
          <a:ext cx="6985000" cy="160269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2600" kern="1200" dirty="0">
              <a:solidFill>
                <a:schemeClr val="bg1"/>
              </a:solidFill>
            </a:rPr>
            <a:t>MOTIVARE: </a:t>
          </a:r>
          <a:r>
            <a:rPr lang="it-IT" sz="1800" i="1" kern="1200" dirty="0">
              <a:solidFill>
                <a:schemeClr val="bg1"/>
              </a:solidFill>
            </a:rPr>
            <a:t>fornire opzioni per attirare interesse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>
              <a:solidFill>
                <a:schemeClr val="tx1"/>
              </a:solidFill>
            </a:rPr>
            <a:t>ottimizzare la scelta individuale e l’autonomia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>
              <a:solidFill>
                <a:schemeClr val="tx1"/>
              </a:solidFill>
            </a:rPr>
            <a:t>ottimizzare la rilevanza, il valore e l’autenticità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>
              <a:solidFill>
                <a:schemeClr val="tx1"/>
              </a:solidFill>
            </a:rPr>
            <a:t> minimizzare minacce e distrazioni</a:t>
          </a:r>
        </a:p>
      </dsp:txBody>
      <dsp:txXfrm>
        <a:off x="1566870" y="0"/>
        <a:ext cx="5418129" cy="1602693"/>
      </dsp:txXfrm>
    </dsp:sp>
    <dsp:sp modelId="{3A279A83-A729-4A6F-82C4-EE918797E063}">
      <dsp:nvSpPr>
        <dsp:cNvPr id="0" name=""/>
        <dsp:cNvSpPr/>
      </dsp:nvSpPr>
      <dsp:spPr>
        <a:xfrm>
          <a:off x="169870" y="121865"/>
          <a:ext cx="1397000" cy="135896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0C32F2-4EC4-44BE-9078-8882C373EE17}">
      <dsp:nvSpPr>
        <dsp:cNvPr id="0" name=""/>
        <dsp:cNvSpPr/>
      </dsp:nvSpPr>
      <dsp:spPr>
        <a:xfrm>
          <a:off x="0" y="1806605"/>
          <a:ext cx="6985000" cy="191257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>
              <a:solidFill>
                <a:schemeClr val="bg1"/>
              </a:solidFill>
            </a:rPr>
            <a:t>INTERAGIRE: </a:t>
          </a:r>
          <a:r>
            <a:rPr lang="it-IT" sz="1800" i="1" kern="1200" dirty="0">
              <a:solidFill>
                <a:schemeClr val="bg1"/>
              </a:solidFill>
            </a:rPr>
            <a:t>fornire opzioni per sostenere lo sforzo e la perseveranza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>
              <a:solidFill>
                <a:schemeClr val="tx1"/>
              </a:solidFill>
            </a:rPr>
            <a:t> risaltare l’importanza di mete e obiettivi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>
              <a:solidFill>
                <a:schemeClr val="tx1"/>
              </a:solidFill>
            </a:rPr>
            <a:t> variare le domande e le risorse per ottimizzare la sfida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>
              <a:solidFill>
                <a:schemeClr val="tx1"/>
              </a:solidFill>
            </a:rPr>
            <a:t>promuovere  collaborazione e comunità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>
              <a:solidFill>
                <a:schemeClr val="tx1"/>
              </a:solidFill>
            </a:rPr>
            <a:t> promuovere l’attenzione al feedback  </a:t>
          </a:r>
        </a:p>
      </dsp:txBody>
      <dsp:txXfrm>
        <a:off x="1566870" y="1806605"/>
        <a:ext cx="5418129" cy="1912570"/>
      </dsp:txXfrm>
    </dsp:sp>
    <dsp:sp modelId="{2C21F1A9-7C88-45F1-AB5F-BCF3BE94DA55}">
      <dsp:nvSpPr>
        <dsp:cNvPr id="0" name=""/>
        <dsp:cNvSpPr/>
      </dsp:nvSpPr>
      <dsp:spPr>
        <a:xfrm>
          <a:off x="169870" y="2049367"/>
          <a:ext cx="1397000" cy="135896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AC443-857C-412F-A3CF-7B6F40B99728}">
      <dsp:nvSpPr>
        <dsp:cNvPr id="0" name=""/>
        <dsp:cNvSpPr/>
      </dsp:nvSpPr>
      <dsp:spPr>
        <a:xfrm>
          <a:off x="0" y="3858717"/>
          <a:ext cx="6985000" cy="169870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B05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it-IT" sz="2600" kern="1200" dirty="0">
              <a:solidFill>
                <a:schemeClr val="bg1"/>
              </a:solidFill>
            </a:rPr>
            <a:t>COSTRUIRE: </a:t>
          </a:r>
          <a:r>
            <a:rPr lang="it-IT" sz="1800" i="1" kern="1200" dirty="0">
              <a:solidFill>
                <a:schemeClr val="bg1"/>
              </a:solidFill>
            </a:rPr>
            <a:t>fornire opzioni per l’autoregolazione 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>
              <a:solidFill>
                <a:schemeClr val="tx1"/>
              </a:solidFill>
            </a:rPr>
            <a:t> promuovere aspettative e convinzioni che ottimizzano la motivazione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>
              <a:solidFill>
                <a:schemeClr val="tx1"/>
              </a:solidFill>
            </a:rPr>
            <a:t>facilitare strategie e abilità di efficace gestione personale</a:t>
          </a:r>
        </a:p>
        <a:p>
          <a:pPr marL="2286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1600" kern="1200" dirty="0">
              <a:solidFill>
                <a:schemeClr val="tx1"/>
              </a:solidFill>
            </a:rPr>
            <a:t> sviluppare l’autovalutazione e la riflessione </a:t>
          </a:r>
        </a:p>
      </dsp:txBody>
      <dsp:txXfrm>
        <a:off x="1566870" y="3858717"/>
        <a:ext cx="5418129" cy="1698703"/>
      </dsp:txXfrm>
    </dsp:sp>
    <dsp:sp modelId="{35B6E1AE-A80E-4E1D-8569-8EA08DF17967}">
      <dsp:nvSpPr>
        <dsp:cNvPr id="0" name=""/>
        <dsp:cNvSpPr/>
      </dsp:nvSpPr>
      <dsp:spPr>
        <a:xfrm>
          <a:off x="169870" y="4024874"/>
          <a:ext cx="1397000" cy="135896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91E85-F08E-45FB-A618-3FF6BE5724D7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81F86F-11D3-49CB-B649-A8BE7030D9D3}">
      <dsp:nvSpPr>
        <dsp:cNvPr id="0" name=""/>
        <dsp:cNvSpPr/>
      </dsp:nvSpPr>
      <dsp:spPr>
        <a:xfrm>
          <a:off x="752110" y="541866"/>
          <a:ext cx="7301111" cy="10837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021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/>
            <a:t>BEN INFORMATI  - PIENI DI RISORSE</a:t>
          </a:r>
        </a:p>
        <a:p>
          <a:pPr lvl="0" algn="l" defTabSz="88900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/>
            <a:t>Per acquisire e trasformare le nuove informazioni in conoscenza significativa e utile </a:t>
          </a:r>
          <a:endParaRPr lang="it-IT" sz="2000" kern="1200" dirty="0"/>
        </a:p>
      </dsp:txBody>
      <dsp:txXfrm>
        <a:off x="752110" y="541866"/>
        <a:ext cx="7301111" cy="1083733"/>
      </dsp:txXfrm>
    </dsp:sp>
    <dsp:sp modelId="{D6945F52-4A7D-4608-AC57-E8E3A58BD1DB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6B12E0A-B742-4050-985C-DC61CCCA925A}">
      <dsp:nvSpPr>
        <dsp:cNvPr id="0" name=""/>
        <dsp:cNvSpPr/>
      </dsp:nvSpPr>
      <dsp:spPr>
        <a:xfrm>
          <a:off x="1146048" y="2167466"/>
          <a:ext cx="6907174" cy="10837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0213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/>
            <a:t>DETERMINATI  E MOTIVATI</a:t>
          </a:r>
        </a:p>
        <a:p>
          <a:pPr lvl="0" algn="l" defTabSz="88900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/>
            <a:t>Per gestire nel miglior modo possibile gli aspetti quotidiani della vita  </a:t>
          </a:r>
          <a:endParaRPr lang="it-IT" sz="2000" kern="1200" dirty="0"/>
        </a:p>
      </dsp:txBody>
      <dsp:txXfrm>
        <a:off x="1146048" y="2167466"/>
        <a:ext cx="6907174" cy="1083733"/>
      </dsp:txXfrm>
    </dsp:sp>
    <dsp:sp modelId="{BA0A8ABD-B655-416D-A139-830CDD9162E4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F3189C7-2124-4395-BB4B-0B02B1133243}">
      <dsp:nvSpPr>
        <dsp:cNvPr id="0" name=""/>
        <dsp:cNvSpPr/>
      </dsp:nvSpPr>
      <dsp:spPr>
        <a:xfrm>
          <a:off x="752110" y="3793066"/>
          <a:ext cx="7301111" cy="108373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60213" tIns="50800" rIns="50800" bIns="50800" numCol="1" spcCol="1270" anchor="ctr" anchorCtr="0">
          <a:noAutofit/>
        </a:bodyPr>
        <a:lstStyle/>
        <a:p>
          <a:pPr lvl="0" algn="l" defTabSz="88900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b="1" kern="1200" dirty="0"/>
            <a:t>STRATEGICI ORIENTATI AGLI OBIETTIVI</a:t>
          </a:r>
        </a:p>
        <a:p>
          <a:pPr lvl="0" algn="l" defTabSz="88900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/>
            <a:t>Per pianificare, organizzare e facilitare  il proprio apprendimento</a:t>
          </a:r>
        </a:p>
      </dsp:txBody>
      <dsp:txXfrm>
        <a:off x="752110" y="3793066"/>
        <a:ext cx="7301111" cy="1083733"/>
      </dsp:txXfrm>
    </dsp:sp>
    <dsp:sp modelId="{17FCAAAA-6ED8-4F36-84B5-2D43C447F172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#3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624596" y="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7EDFAD-5415-4573-9819-F00828511CFB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645812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624596" y="6458120"/>
            <a:ext cx="4302919" cy="339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6F1CAA-6AB8-45E5-AEE5-1A83C0BB4E6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7308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919" cy="3411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24596" y="0"/>
            <a:ext cx="4302919" cy="34114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4F262-7AB2-47F6-B2A7-73EC4104E469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81463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2982" y="3272145"/>
            <a:ext cx="7943850" cy="267721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458120"/>
            <a:ext cx="4302919" cy="341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24596" y="6458120"/>
            <a:ext cx="4302919" cy="34114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23A3C-9444-4C13-91AA-58E52AA56DD7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02707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D3EA5B-7140-4361-9B5A-32C179D25E23}" type="slidenum">
              <a:rPr lang="it-IT" smtClean="0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5036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536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985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377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035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260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801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811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879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258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440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235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636FED-DABC-4EFD-ABE3-C33A7A48A1E2}" type="datetimeFigureOut">
              <a:rPr lang="it-IT" smtClean="0"/>
              <a:pPr/>
              <a:t>17/01/2018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3DA93-721B-4D8F-A837-20E0EB1B60CF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1615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entrotecha.it/" TargetMode="External"/><Relationship Id="rId3" Type="http://schemas.openxmlformats.org/officeDocument/2006/relationships/hyperlink" Target="https://www.youtube.com/watch?v=aCStuLaDiz" TargetMode="External"/><Relationship Id="rId7" Type="http://schemas.openxmlformats.org/officeDocument/2006/relationships/hyperlink" Target="https://www.youtube.com/watch?v=cECymCi4EFw" TargetMode="External"/><Relationship Id="rId2" Type="http://schemas.openxmlformats.org/officeDocument/2006/relationships/hyperlink" Target="https://www.youtube.com/watch?v=xgEcu30Pzx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NSV__rUjsCM" TargetMode="External"/><Relationship Id="rId5" Type="http://schemas.openxmlformats.org/officeDocument/2006/relationships/hyperlink" Target="http://www.robertosconocchini.it/video-per-la-didattica/5322-video-come-funziona-una-classe-capovolta.html" TargetMode="External"/><Relationship Id="rId4" Type="http://schemas.openxmlformats.org/officeDocument/2006/relationships/hyperlink" Target="https://www.youtube.com/watch?v=LJZxdax_5h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957387" y="2850803"/>
            <a:ext cx="78867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bg2"/>
                </a:solidFill>
                <a:latin typeface="Comic Sans MS" panose="030F0702030302020204" pitchFamily="66" charset="0"/>
              </a:rPr>
              <a:t>LA DIDATTICA INCLUSIVA </a:t>
            </a:r>
          </a:p>
          <a:p>
            <a:endParaRPr lang="it-IT" sz="2800" b="1" dirty="0">
              <a:solidFill>
                <a:schemeClr val="bg2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it-IT" sz="2800" b="1" dirty="0">
                <a:solidFill>
                  <a:schemeClr val="bg2"/>
                </a:solidFill>
                <a:latin typeface="Comic Sans MS" panose="030F0702030302020204" pitchFamily="66" charset="0"/>
              </a:rPr>
              <a:t> PARADIGMA DELL’INSEGNAMENTO </a:t>
            </a:r>
            <a:r>
              <a:rPr lang="it-IT" sz="2800" b="1" dirty="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9344244" y="5165209"/>
            <a:ext cx="193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  <a:latin typeface="Comic Sans MS" panose="030F0702030302020204" pitchFamily="66" charset="0"/>
              </a:rPr>
              <a:t>Angela Fossati</a:t>
            </a:r>
          </a:p>
        </p:txBody>
      </p:sp>
    </p:spTree>
    <p:extLst>
      <p:ext uri="{BB962C8B-B14F-4D97-AF65-F5344CB8AC3E}">
        <p14:creationId xmlns:p14="http://schemas.microsoft.com/office/powerpoint/2010/main" val="218759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6713" y="168741"/>
            <a:ext cx="3848100" cy="506413"/>
          </a:xfrm>
        </p:spPr>
        <p:txBody>
          <a:bodyPr>
            <a:normAutofit/>
          </a:bodyPr>
          <a:lstStyle/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- paradigma dell’insegnamento</a:t>
            </a:r>
          </a:p>
        </p:txBody>
      </p:sp>
      <p:sp>
        <p:nvSpPr>
          <p:cNvPr id="3" name="Esagono 2"/>
          <p:cNvSpPr/>
          <p:nvPr/>
        </p:nvSpPr>
        <p:spPr>
          <a:xfrm>
            <a:off x="757238" y="2643188"/>
            <a:ext cx="2857500" cy="2471738"/>
          </a:xfrm>
          <a:prstGeom prst="hexagon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6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810000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3043893"/>
            <a:ext cx="2352675" cy="1443038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938213" y="1128713"/>
            <a:ext cx="106918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INCLUSIONE</a:t>
            </a:r>
          </a:p>
          <a:p>
            <a:r>
              <a:rPr lang="it-IT" sz="2000" i="1" dirty="0"/>
              <a:t>Quali paradigmi pedagogici sono alla base di una didattica inclusiva?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614863" y="2643188"/>
            <a:ext cx="72723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alibri" panose="020F0502020204030204" pitchFamily="34" charset="0"/>
              <a:buChar char="‐"/>
            </a:pPr>
            <a:r>
              <a:rPr lang="it-IT" sz="2000" b="1" dirty="0"/>
              <a:t>RISPETTO delle DIVERSITA’</a:t>
            </a:r>
          </a:p>
          <a:p>
            <a:pPr marL="342900" indent="-342900">
              <a:buFont typeface="Calibri" panose="020F0502020204030204" pitchFamily="34" charset="0"/>
              <a:buChar char="‐"/>
            </a:pPr>
            <a:r>
              <a:rPr lang="it-IT" sz="2000" b="1" dirty="0"/>
              <a:t>PERSONALIZZAZIONE </a:t>
            </a:r>
          </a:p>
          <a:p>
            <a:pPr marL="342900" indent="-342900">
              <a:buFont typeface="Calibri" panose="020F0502020204030204" pitchFamily="34" charset="0"/>
              <a:buChar char="‐"/>
            </a:pPr>
            <a:r>
              <a:rPr lang="it-IT" sz="2000" b="1" dirty="0"/>
              <a:t>ACCESSIBILITA’</a:t>
            </a:r>
            <a:r>
              <a:rPr lang="it-IT" sz="2000" dirty="0"/>
              <a:t> in tutti gli aspetti dell’apprendimento</a:t>
            </a:r>
          </a:p>
          <a:p>
            <a:pPr marL="342900" indent="-342900">
              <a:buFont typeface="Calibri" panose="020F0502020204030204" pitchFamily="34" charset="0"/>
              <a:buChar char="‐"/>
            </a:pPr>
            <a:r>
              <a:rPr lang="it-IT" sz="2000" b="1" dirty="0"/>
              <a:t>PROGETTAZIONE CURRICOLARE UNIVERSALE</a:t>
            </a:r>
          </a:p>
          <a:p>
            <a:pPr marL="342900" indent="-342900">
              <a:buFont typeface="Calibri" panose="020F0502020204030204" pitchFamily="34" charset="0"/>
              <a:buChar char="‐"/>
            </a:pPr>
            <a:r>
              <a:rPr lang="it-IT" sz="2000" b="1" dirty="0"/>
              <a:t>FLESSIBILITA’</a:t>
            </a:r>
            <a:r>
              <a:rPr lang="it-IT" sz="2000" dirty="0"/>
              <a:t>…(negli obiettivi, nei metodi, nei materiali)</a:t>
            </a:r>
          </a:p>
          <a:p>
            <a:pPr marL="342900" indent="-342900">
              <a:buFont typeface="Calibri" panose="020F0502020204030204" pitchFamily="34" charset="0"/>
              <a:buChar char="‐"/>
            </a:pPr>
            <a:r>
              <a:rPr lang="it-IT" sz="2000" b="1" dirty="0"/>
              <a:t>INNOVAZIONE</a:t>
            </a:r>
            <a:r>
              <a:rPr lang="it-IT" sz="2000" dirty="0"/>
              <a:t>… (nel modo di insegnare e valutare)</a:t>
            </a:r>
          </a:p>
          <a:p>
            <a:pPr marL="342900" indent="-342900">
              <a:buFont typeface="Calibri" panose="020F0502020204030204" pitchFamily="34" charset="0"/>
              <a:buChar char="‐"/>
            </a:pPr>
            <a:r>
              <a:rPr lang="it-IT" sz="2000" b="1" dirty="0"/>
              <a:t>LINGUAGGIO</a:t>
            </a:r>
            <a:r>
              <a:rPr lang="it-IT" sz="2000" dirty="0"/>
              <a:t>…(importanza della terminologia usata)</a:t>
            </a:r>
          </a:p>
          <a:p>
            <a:pPr marL="342900" indent="-342900">
              <a:buFont typeface="Calibri" panose="020F0502020204030204" pitchFamily="34" charset="0"/>
              <a:buChar char="‐"/>
            </a:pPr>
            <a:r>
              <a:rPr lang="it-IT" sz="2000" b="1" dirty="0"/>
              <a:t>TECNOLOGIA DIGIT</a:t>
            </a:r>
            <a:r>
              <a:rPr lang="it-IT" sz="2000" dirty="0"/>
              <a:t>ALE (variabilità, trasformabilità, convergenza</a:t>
            </a:r>
          </a:p>
          <a:p>
            <a:pPr marL="342900" indent="-342900">
              <a:buFont typeface="Calibri" panose="020F0502020204030204" pitchFamily="34" charset="0"/>
              <a:buChar char="‐"/>
            </a:pPr>
            <a:r>
              <a:rPr lang="it-IT" sz="2000" b="1" dirty="0"/>
              <a:t>SCAFFOLDING</a:t>
            </a:r>
            <a:r>
              <a:rPr lang="it-IT" sz="2000" dirty="0"/>
              <a:t> (supporto costante e programmato)</a:t>
            </a:r>
          </a:p>
        </p:txBody>
      </p:sp>
    </p:spTree>
    <p:extLst>
      <p:ext uri="{BB962C8B-B14F-4D97-AF65-F5344CB8AC3E}">
        <p14:creationId xmlns:p14="http://schemas.microsoft.com/office/powerpoint/2010/main" val="140148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99584" y="149904"/>
            <a:ext cx="3706358" cy="506413"/>
          </a:xfrm>
        </p:spPr>
        <p:txBody>
          <a:bodyPr>
            <a:normAutofit/>
          </a:bodyPr>
          <a:lstStyle/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- paradigma dell’insegnamento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07181" y="639456"/>
            <a:ext cx="113585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i="1" dirty="0"/>
              <a:t>Quale «cornice» scientificamente valida può guidare la pratica educativa inclusiva? </a:t>
            </a:r>
          </a:p>
          <a:p>
            <a:r>
              <a:rPr lang="it-IT" sz="2000" b="1" dirty="0"/>
              <a:t>UNIVERSAL DESIGN FOR LEARNING  (UDL)   -  PROGETTAZIONE UNIVERSALE PER L’APPRENDIMENTO(PUA)</a:t>
            </a:r>
            <a:r>
              <a:rPr lang="it-IT" sz="2000" dirty="0">
                <a:solidFill>
                  <a:srgbClr val="E5C243"/>
                </a:solidFill>
                <a:ea typeface="+mj-ea"/>
                <a:cs typeface="+mj-cs"/>
              </a:rPr>
              <a:t/>
            </a:r>
            <a:br>
              <a:rPr lang="it-IT" sz="2000" dirty="0">
                <a:solidFill>
                  <a:srgbClr val="E5C243"/>
                </a:solidFill>
                <a:ea typeface="+mj-ea"/>
                <a:cs typeface="+mj-cs"/>
              </a:rPr>
            </a:br>
            <a:r>
              <a:rPr lang="it-IT" sz="2000" dirty="0"/>
              <a:t> </a:t>
            </a:r>
            <a:endParaRPr lang="it-IT" sz="2000" i="1" dirty="0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3899910242"/>
              </p:ext>
            </p:extLst>
          </p:nvPr>
        </p:nvGraphicFramePr>
        <p:xfrm>
          <a:off x="1547851" y="1650294"/>
          <a:ext cx="9512981" cy="499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3824894" y="3440594"/>
            <a:ext cx="5213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</a:rPr>
              <a:t>I PRINCIPI </a:t>
            </a:r>
            <a:r>
              <a:rPr lang="it-IT" sz="3200" b="1" dirty="0" smtClean="0">
                <a:solidFill>
                  <a:srgbClr val="FF0000"/>
                </a:solidFill>
              </a:rPr>
              <a:t>DELL’UDL/PUA</a:t>
            </a:r>
            <a:endParaRPr lang="it-IT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81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751" y="207962"/>
            <a:ext cx="3243262" cy="506413"/>
          </a:xfrm>
        </p:spPr>
        <p:txBody>
          <a:bodyPr>
            <a:normAutofit/>
          </a:bodyPr>
          <a:lstStyle/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- paradigma dell’insegnamento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307181" y="639456"/>
            <a:ext cx="11358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UNIVERSAL DESIGN FOR LEARNING  (UDL)   -  PROGETTAZIONE UNIVERSALE PER L’APPRENDIMENTO(PUA)</a:t>
            </a:r>
            <a:r>
              <a:rPr lang="it-IT" sz="2000" dirty="0">
                <a:solidFill>
                  <a:srgbClr val="E5C243"/>
                </a:solidFill>
                <a:ea typeface="+mj-ea"/>
                <a:cs typeface="+mj-cs"/>
              </a:rPr>
              <a:t/>
            </a:r>
            <a:br>
              <a:rPr lang="it-IT" sz="2000" dirty="0">
                <a:solidFill>
                  <a:srgbClr val="E5C243"/>
                </a:solidFill>
                <a:ea typeface="+mj-ea"/>
                <a:cs typeface="+mj-cs"/>
              </a:rPr>
            </a:br>
            <a:r>
              <a:rPr lang="it-IT" sz="2000" dirty="0"/>
              <a:t> </a:t>
            </a:r>
            <a:r>
              <a:rPr lang="it-IT" sz="2000" i="1" dirty="0"/>
              <a:t>Se UDL/PUA guida la pratica educativa inclusiva che cambiamento può provocare?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55398" y="4598403"/>
            <a:ext cx="114014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/>
              <a:t>La </a:t>
            </a:r>
            <a:r>
              <a:rPr lang="it-IT" sz="2000" b="1" dirty="0"/>
              <a:t>PROGETTAZIONE UNIVERSALE PER L’APPRENDIMENTO È UN INSIEME DI PRINCIPI </a:t>
            </a:r>
            <a:r>
              <a:rPr lang="it-IT" sz="2000" dirty="0"/>
              <a:t>per lo sviluppo di curriculum che assicurano a tutti gli individui pari opportunità per apprendere… e formare studenti «esperti»</a:t>
            </a:r>
          </a:p>
          <a:p>
            <a:pPr algn="just"/>
            <a:endParaRPr lang="it-IT" sz="2000" dirty="0"/>
          </a:p>
          <a:p>
            <a:pPr algn="just"/>
            <a:r>
              <a:rPr lang="it-IT" sz="2000" dirty="0"/>
              <a:t>La </a:t>
            </a:r>
            <a:r>
              <a:rPr lang="it-IT" sz="2000" b="1" dirty="0"/>
              <a:t>PUA FORNISCE UN MODELLO</a:t>
            </a:r>
            <a:r>
              <a:rPr lang="it-IT" sz="2000" dirty="0"/>
              <a:t> per la creazione di obiettivi didattici, metodi, materiali e valutazioni che lavorano per tutti - non una sola soluzione, «</a:t>
            </a:r>
            <a:r>
              <a:rPr lang="it-IT" sz="2000" dirty="0" err="1"/>
              <a:t>one-size-fits-all</a:t>
            </a:r>
            <a:r>
              <a:rPr lang="it-IT" sz="2000" dirty="0"/>
              <a:t>», ma piuttosto approcci flessibili che possono essere personalizzati e adattati per le esigenze individuali di qualsiasi persona.</a:t>
            </a: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1942333"/>
              </p:ext>
            </p:extLst>
          </p:nvPr>
        </p:nvGraphicFramePr>
        <p:xfrm>
          <a:off x="1700213" y="1751850"/>
          <a:ext cx="2008595" cy="10519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85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5199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</a:rPr>
                        <a:t>DISABILITA’</a:t>
                      </a:r>
                    </a:p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</a:rPr>
                        <a:t>DISTURBO</a:t>
                      </a:r>
                    </a:p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</a:rPr>
                        <a:t>SVANTAGGIO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40000"/>
                            <a:lumOff val="60000"/>
                          </a:schemeClr>
                        </a:gs>
                        <a:gs pos="46000">
                          <a:schemeClr val="accent1">
                            <a:lumMod val="95000"/>
                            <a:lumOff val="5000"/>
                          </a:schemeClr>
                        </a:gs>
                        <a:gs pos="100000">
                          <a:schemeClr val="accent1">
                            <a:lumMod val="60000"/>
                          </a:schemeClr>
                        </a:gs>
                      </a:gsLst>
                      <a:path path="circle">
                        <a:fillToRect l="50000" t="130000" r="50000" b="-30000"/>
                      </a:path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809184"/>
              </p:ext>
            </p:extLst>
          </p:nvPr>
        </p:nvGraphicFramePr>
        <p:xfrm>
          <a:off x="8499897" y="1737435"/>
          <a:ext cx="1944266" cy="1015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015209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DIVERSITA’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4160560"/>
              </p:ext>
            </p:extLst>
          </p:nvPr>
        </p:nvGraphicFramePr>
        <p:xfrm>
          <a:off x="1690098" y="2913297"/>
          <a:ext cx="2018710" cy="5565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871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6517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</a:rPr>
                        <a:t>«ALCUNI»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1">
                            <a:lumMod val="67000"/>
                          </a:schemeClr>
                        </a:gs>
                        <a:gs pos="48000">
                          <a:schemeClr val="accent1">
                            <a:lumMod val="97000"/>
                            <a:lumOff val="3000"/>
                          </a:schemeClr>
                        </a:gs>
                        <a:gs pos="100000">
                          <a:schemeClr val="accent1">
                            <a:lumMod val="60000"/>
                            <a:lumOff val="4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356602"/>
              </p:ext>
            </p:extLst>
          </p:nvPr>
        </p:nvGraphicFramePr>
        <p:xfrm>
          <a:off x="8499897" y="2866125"/>
          <a:ext cx="1944266" cy="5586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58618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TUTTI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0" name="Freccia a destra 9"/>
          <p:cNvSpPr/>
          <p:nvPr/>
        </p:nvSpPr>
        <p:spPr bwMode="auto">
          <a:xfrm>
            <a:off x="3996922" y="2311800"/>
            <a:ext cx="4118378" cy="792088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400" b="1" i="0" u="none" strike="noStrike" cap="none" normalizeH="0" baseline="0" dirty="0">
                <a:ln>
                  <a:noFill/>
                </a:ln>
                <a:effectLst/>
              </a:rPr>
              <a:t>UDL/PUA</a:t>
            </a:r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8817386"/>
              </p:ext>
            </p:extLst>
          </p:nvPr>
        </p:nvGraphicFramePr>
        <p:xfrm>
          <a:off x="623336" y="3614845"/>
          <a:ext cx="4152234" cy="793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22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93815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</a:rPr>
                        <a:t>GLI ALUNNI</a:t>
                      </a:r>
                      <a:r>
                        <a:rPr lang="it-IT" baseline="0" dirty="0">
                          <a:solidFill>
                            <a:schemeClr val="tx1"/>
                          </a:solidFill>
                        </a:rPr>
                        <a:t> SI ADATTANO AL CURRICOLO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517347"/>
              </p:ext>
            </p:extLst>
          </p:nvPr>
        </p:nvGraphicFramePr>
        <p:xfrm>
          <a:off x="7514258" y="3571871"/>
          <a:ext cx="3915544" cy="6796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55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79635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tx1"/>
                          </a:solidFill>
                        </a:rPr>
                        <a:t>IL</a:t>
                      </a:r>
                      <a:r>
                        <a:rPr lang="it-IT" baseline="0" dirty="0">
                          <a:solidFill>
                            <a:schemeClr val="tx1"/>
                          </a:solidFill>
                        </a:rPr>
                        <a:t> CURRICOLO SI </a:t>
                      </a:r>
                      <a:r>
                        <a:rPr lang="it-IT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ADATTA</a:t>
                      </a:r>
                      <a:r>
                        <a:rPr lang="it-IT" baseline="0" dirty="0">
                          <a:solidFill>
                            <a:schemeClr val="tx1"/>
                          </a:solidFill>
                        </a:rPr>
                        <a:t> A TUTTI ALUNNI</a:t>
                      </a:r>
                      <a:endParaRPr lang="it-IT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4" name="Tabella 13"/>
          <p:cNvGraphicFramePr>
            <a:graphicFrameLocks noGrp="1"/>
          </p:cNvGraphicFramePr>
          <p:nvPr/>
        </p:nvGraphicFramePr>
        <p:xfrm>
          <a:off x="12844463" y="314325"/>
          <a:ext cx="208280" cy="365760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535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751" y="307974"/>
            <a:ext cx="83058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it-IT" sz="2000" b="1" dirty="0">
                <a:latin typeface="+mn-lt"/>
                <a:ea typeface="+mn-ea"/>
                <a:cs typeface="+mn-cs"/>
              </a:rPr>
              <a:t>IL DOCENTE INCLUSIVO</a:t>
            </a:r>
          </a:p>
        </p:txBody>
      </p:sp>
      <p:sp>
        <p:nvSpPr>
          <p:cNvPr id="32771" name="Segnaposto contenuto 2"/>
          <p:cNvSpPr>
            <a:spLocks noGrp="1"/>
          </p:cNvSpPr>
          <p:nvPr>
            <p:ph idx="1"/>
          </p:nvPr>
        </p:nvSpPr>
        <p:spPr>
          <a:xfrm>
            <a:off x="128589" y="1019174"/>
            <a:ext cx="7958137" cy="5293757"/>
          </a:xfrm>
          <a:noFill/>
        </p:spPr>
        <p:txBody>
          <a:bodyPr wrap="square" rtlCol="0">
            <a:spAutoFit/>
          </a:bodyPr>
          <a:lstStyle/>
          <a:p>
            <a:pPr marL="0" algn="just"/>
            <a:r>
              <a:rPr lang="it-IT" altLang="it-IT" sz="2000" b="1" dirty="0"/>
              <a:t>L’ </a:t>
            </a:r>
            <a:r>
              <a:rPr lang="it-IT" altLang="it-IT" sz="2000" b="1" dirty="0" err="1"/>
              <a:t>European</a:t>
            </a:r>
            <a:r>
              <a:rPr lang="it-IT" altLang="it-IT" sz="2000" b="1" dirty="0"/>
              <a:t> Agency for Development in Special </a:t>
            </a:r>
            <a:r>
              <a:rPr lang="it-IT" altLang="it-IT" sz="2000" b="1" dirty="0" err="1"/>
              <a:t>Needs</a:t>
            </a:r>
            <a:r>
              <a:rPr lang="it-IT" altLang="it-IT" sz="2000" b="1" dirty="0"/>
              <a:t> </a:t>
            </a:r>
            <a:r>
              <a:rPr lang="it-IT" altLang="it-IT" sz="2000" b="1" dirty="0" err="1"/>
              <a:t>Education</a:t>
            </a:r>
            <a:r>
              <a:rPr lang="it-IT" altLang="it-IT" sz="2000" b="1" dirty="0"/>
              <a:t> ha elaborato nel 2012 il “Profilo dei docenti inclusivi</a:t>
            </a:r>
            <a:r>
              <a:rPr lang="it-IT" altLang="it-IT" sz="2000" dirty="0"/>
              <a:t>”, suddiviso in quattro valori, ciascuno dei quali declinato in un interessante elenco di indicatori, sui quali le scuole potrebbero aprire una attenta riflessione, proprio in relazione alla stesura del PAI.</a:t>
            </a:r>
          </a:p>
          <a:p>
            <a:pPr marL="0" algn="just"/>
            <a:endParaRPr lang="it-IT" altLang="it-IT" sz="2000" dirty="0"/>
          </a:p>
          <a:p>
            <a:pPr marL="0" indent="0" algn="just">
              <a:buNone/>
            </a:pPr>
            <a:r>
              <a:rPr lang="it-IT" altLang="it-IT" sz="2000" b="1" dirty="0"/>
              <a:t>I quattro valori di riferimento condivisi dai docenti inclusivi sono: </a:t>
            </a:r>
          </a:p>
          <a:p>
            <a:pPr marL="0" indent="0" algn="just">
              <a:buNone/>
            </a:pPr>
            <a:r>
              <a:rPr lang="it-IT" altLang="it-IT" sz="2000" b="1" dirty="0"/>
              <a:t>I.  </a:t>
            </a:r>
            <a:r>
              <a:rPr lang="it-IT" altLang="it-IT" sz="2000" b="1" dirty="0" smtClean="0"/>
              <a:t>(SAPER)  VALUTARE  LA  DIVERSITÀ  DEGLI  ALUNNI </a:t>
            </a:r>
            <a:r>
              <a:rPr lang="it-IT" altLang="it-IT" sz="2000" dirty="0" smtClean="0"/>
              <a:t>:  </a:t>
            </a:r>
            <a:r>
              <a:rPr lang="it-IT" altLang="it-IT" sz="2000" dirty="0"/>
              <a:t>la  differenza  tra  gli  alunni  è  una  risorsa  e  una ricchezza </a:t>
            </a:r>
          </a:p>
          <a:p>
            <a:pPr marL="0" indent="0" algn="just">
              <a:buNone/>
            </a:pPr>
            <a:r>
              <a:rPr lang="it-IT" altLang="it-IT" sz="2000" b="1" dirty="0"/>
              <a:t>II.  </a:t>
            </a:r>
            <a:r>
              <a:rPr lang="it-IT" altLang="it-IT" sz="2000" b="1" dirty="0" smtClean="0"/>
              <a:t>SOSTENERE GLI ALUNNI</a:t>
            </a:r>
            <a:r>
              <a:rPr lang="it-IT" altLang="it-IT" sz="2000" dirty="0" smtClean="0"/>
              <a:t>: i </a:t>
            </a:r>
            <a:r>
              <a:rPr lang="it-IT" altLang="it-IT" sz="2000" dirty="0"/>
              <a:t>docenti devono coltivare aspettative alte sul successo scolastico degli studenti </a:t>
            </a:r>
          </a:p>
          <a:p>
            <a:pPr marL="0" indent="0" algn="just">
              <a:buNone/>
            </a:pPr>
            <a:r>
              <a:rPr lang="it-IT" altLang="it-IT" sz="2000" b="1" dirty="0"/>
              <a:t>III.  </a:t>
            </a:r>
            <a:r>
              <a:rPr lang="it-IT" altLang="it-IT" sz="2000" b="1" dirty="0" smtClean="0"/>
              <a:t>LAVORARE CON GLI ALTRI: </a:t>
            </a:r>
            <a:r>
              <a:rPr lang="it-IT" altLang="it-IT" sz="2000" dirty="0" smtClean="0"/>
              <a:t>la </a:t>
            </a:r>
            <a:r>
              <a:rPr lang="it-IT" altLang="it-IT" sz="2000" dirty="0"/>
              <a:t>collaborazione e il lavoro di gruppo sono approcci essenziali per tutti i docenti </a:t>
            </a:r>
          </a:p>
          <a:p>
            <a:pPr marL="0" indent="0" algn="just">
              <a:buNone/>
            </a:pPr>
            <a:r>
              <a:rPr lang="it-IT" altLang="it-IT" sz="2000" b="1" dirty="0"/>
              <a:t>IV.  </a:t>
            </a:r>
            <a:r>
              <a:rPr lang="it-IT" altLang="it-IT" sz="2000" b="1" dirty="0" smtClean="0"/>
              <a:t>AGGIORNAMENTO PROFESSIONALE CONTINUO</a:t>
            </a:r>
            <a:r>
              <a:rPr lang="it-IT" altLang="it-IT" sz="2000" dirty="0" smtClean="0"/>
              <a:t>: </a:t>
            </a:r>
            <a:r>
              <a:rPr lang="it-IT" altLang="it-IT" sz="2000" dirty="0"/>
              <a:t>l’insegnamento è una attività di apprendimento e i docenti hanno la responsabilità del proprio apprendimento permanente per tutto l’arco della vita. </a:t>
            </a: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285751" y="207962"/>
            <a:ext cx="3243262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– il docente inclusivo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463" y="1246186"/>
            <a:ext cx="3741618" cy="390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6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751" y="307974"/>
            <a:ext cx="8305800" cy="838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it-IT" sz="2000" b="1" dirty="0">
                <a:latin typeface="+mn-lt"/>
                <a:ea typeface="+mn-ea"/>
                <a:cs typeface="+mn-cs"/>
              </a:rPr>
              <a:t>IL DOCENTE INCLUSIVO</a:t>
            </a:r>
          </a:p>
        </p:txBody>
      </p:sp>
      <p:sp>
        <p:nvSpPr>
          <p:cNvPr id="32771" name="Segnaposto contenuto 2"/>
          <p:cNvSpPr>
            <a:spLocks noGrp="1"/>
          </p:cNvSpPr>
          <p:nvPr>
            <p:ph idx="1"/>
          </p:nvPr>
        </p:nvSpPr>
        <p:spPr>
          <a:xfrm>
            <a:off x="128589" y="919161"/>
            <a:ext cx="7958137" cy="5678478"/>
          </a:xfrm>
          <a:noFill/>
        </p:spPr>
        <p:txBody>
          <a:bodyPr wrap="square" rtlCol="0">
            <a:spAutoFit/>
          </a:bodyPr>
          <a:lstStyle/>
          <a:p>
            <a:pPr marL="0" indent="0">
              <a:buNone/>
              <a:defRPr/>
            </a:pPr>
            <a:r>
              <a:rPr lang="it-IT" sz="2000" b="1" dirty="0"/>
              <a:t>L’elenco  degli  indicatori  proposti  </a:t>
            </a:r>
            <a:r>
              <a:rPr lang="it-IT" sz="2000" dirty="0"/>
              <a:t>nella  pubblicazione  citata  </a:t>
            </a:r>
            <a:r>
              <a:rPr lang="it-IT" sz="2000" b="1" dirty="0"/>
              <a:t>è  molto  lungo  </a:t>
            </a:r>
            <a:r>
              <a:rPr lang="it-IT" sz="2000" dirty="0"/>
              <a:t>e  dettagliato. Soffermiamoci sui più significativi</a:t>
            </a:r>
          </a:p>
          <a:p>
            <a:pPr marL="0" indent="0">
              <a:buNone/>
              <a:defRPr/>
            </a:pPr>
            <a:endParaRPr lang="it-IT" sz="2000" dirty="0"/>
          </a:p>
          <a:p>
            <a:pPr>
              <a:defRPr/>
            </a:pPr>
            <a:r>
              <a:rPr lang="it-IT" sz="2000" dirty="0"/>
              <a:t>l’integrazione scolastica è una riforma sociale non negoziabile; </a:t>
            </a:r>
          </a:p>
          <a:p>
            <a:pPr>
              <a:defRPr/>
            </a:pPr>
            <a:r>
              <a:rPr lang="it-IT" sz="2000" dirty="0"/>
              <a:t>l’accesso all’istruzione dell’obbligo in classi comuni non basta;  </a:t>
            </a:r>
          </a:p>
          <a:p>
            <a:pPr>
              <a:defRPr/>
            </a:pPr>
            <a:r>
              <a:rPr lang="it-IT" sz="2000" dirty="0"/>
              <a:t>partecipazione significa che gli alunni devono essere impegnati in attività di apprendimento utili ed importanti per loro;  </a:t>
            </a:r>
          </a:p>
          <a:p>
            <a:pPr algn="just"/>
            <a:r>
              <a:rPr lang="it-IT" altLang="it-IT" sz="2000" dirty="0"/>
              <a:t>l’inclusione si delinea in termini di </a:t>
            </a:r>
            <a:r>
              <a:rPr lang="it-IT" altLang="it-IT" sz="2000" b="1" i="1" dirty="0"/>
              <a:t>presenza</a:t>
            </a:r>
            <a:r>
              <a:rPr lang="it-IT" altLang="it-IT" sz="2000" dirty="0"/>
              <a:t> (accesso all’istruzione), </a:t>
            </a:r>
            <a:r>
              <a:rPr lang="it-IT" altLang="it-IT" sz="2000" b="1" i="1" dirty="0"/>
              <a:t>partecipazione</a:t>
            </a:r>
            <a:r>
              <a:rPr lang="it-IT" altLang="it-IT" sz="2000" dirty="0"/>
              <a:t> (qualità dell’esperienza  di  apprendimento)  e  </a:t>
            </a:r>
            <a:r>
              <a:rPr lang="it-IT" altLang="it-IT" sz="2000" b="1" i="1" dirty="0"/>
              <a:t>conseguimento</a:t>
            </a:r>
            <a:r>
              <a:rPr lang="it-IT" altLang="it-IT" sz="2000" dirty="0"/>
              <a:t>  (dei  risultati  educativi  e  del  successo scolastico) di tutti gli studenti;  </a:t>
            </a:r>
          </a:p>
          <a:p>
            <a:pPr algn="just"/>
            <a:r>
              <a:rPr lang="it-IT" altLang="it-IT" sz="2000" dirty="0"/>
              <a:t>la  classificazione  e  la  catalogazione  degli  alunni  può  avere  un  impatto  negativo  sulle opportunità di apprendimento;  </a:t>
            </a:r>
          </a:p>
          <a:p>
            <a:pPr algn="just"/>
            <a:r>
              <a:rPr lang="it-IT" altLang="it-IT" sz="2000" dirty="0"/>
              <a:t>i docenti devono capire i percorsi tipici e atipici della crescita; </a:t>
            </a:r>
          </a:p>
          <a:p>
            <a:pPr algn="just"/>
            <a:r>
              <a:rPr lang="it-IT" altLang="it-IT" sz="2000" dirty="0"/>
              <a:t>gli insegnanti capaci insegnano a tutti gli alunni;  </a:t>
            </a:r>
          </a:p>
          <a:p>
            <a:pPr algn="just"/>
            <a:r>
              <a:rPr lang="it-IT" altLang="it-IT" sz="2000" dirty="0"/>
              <a:t>i metodi di valutazione devono incentrarsi sui punti di forza di un allievo. </a:t>
            </a:r>
          </a:p>
        </p:txBody>
      </p:sp>
      <p:sp>
        <p:nvSpPr>
          <p:cNvPr id="6" name="Titolo 1"/>
          <p:cNvSpPr txBox="1">
            <a:spLocks/>
          </p:cNvSpPr>
          <p:nvPr/>
        </p:nvSpPr>
        <p:spPr>
          <a:xfrm>
            <a:off x="285751" y="207962"/>
            <a:ext cx="3243262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– il docente inclusivo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2463" y="1246186"/>
            <a:ext cx="3741618" cy="390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0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16138"/>
            <a:ext cx="3990975" cy="506413"/>
          </a:xfrm>
        </p:spPr>
        <p:txBody>
          <a:bodyPr>
            <a:normAutofit/>
          </a:bodyPr>
          <a:lstStyle/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 - paradigma dell’insegnamento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938213" y="855870"/>
            <a:ext cx="101488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UDL - PUA</a:t>
            </a:r>
          </a:p>
          <a:p>
            <a:r>
              <a:rPr lang="it-IT" sz="2000" i="1" dirty="0"/>
              <a:t>Perché è necessario utilizzare la Progettazione Universale per l’Apprendimento?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929189" y="1985963"/>
            <a:ext cx="67437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alibri" panose="020F0502020204030204" pitchFamily="34" charset="0"/>
              <a:buChar char="‐"/>
            </a:pPr>
            <a:r>
              <a:rPr lang="it-IT" sz="2000" dirty="0"/>
              <a:t>Gli individui portano un enorme varietà di bisogni, interessi e competenze nell’apprendimento</a:t>
            </a:r>
          </a:p>
          <a:p>
            <a:pPr marL="285750" indent="-285750">
              <a:buFont typeface="Calibri" panose="020F0502020204030204" pitchFamily="34" charset="0"/>
              <a:buChar char="‐"/>
            </a:pPr>
            <a:endParaRPr lang="it-IT" sz="2000" dirty="0"/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it-IT" sz="2000" dirty="0"/>
              <a:t>Le Neuroscienze* rivelano che queste differenze sono varie e uniche come il nostro DNA o le impronte digitali</a:t>
            </a:r>
          </a:p>
        </p:txBody>
      </p:sp>
      <p:sp>
        <p:nvSpPr>
          <p:cNvPr id="5" name="Rettangolo 4"/>
          <p:cNvSpPr/>
          <p:nvPr/>
        </p:nvSpPr>
        <p:spPr>
          <a:xfrm>
            <a:off x="4929188" y="4376260"/>
            <a:ext cx="71437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alibri" panose="020F0502020204030204" pitchFamily="34" charset="0"/>
              <a:buChar char="‐"/>
            </a:pPr>
            <a:r>
              <a:rPr lang="it-IT" sz="2000" dirty="0"/>
              <a:t>Riconoscimento della Variabilità soggettiva nell’apprendimento</a:t>
            </a:r>
          </a:p>
          <a:p>
            <a:pPr marL="285750" indent="-285750">
              <a:buFont typeface="Calibri" panose="020F0502020204030204" pitchFamily="34" charset="0"/>
              <a:buChar char="‐"/>
            </a:pPr>
            <a:endParaRPr lang="it-IT" sz="2000" dirty="0"/>
          </a:p>
          <a:p>
            <a:pPr marL="285750" indent="-285750">
              <a:buFont typeface="Calibri" panose="020F0502020204030204" pitchFamily="34" charset="0"/>
              <a:buChar char="‐"/>
            </a:pPr>
            <a:r>
              <a:rPr lang="it-IT" sz="2000" dirty="0"/>
              <a:t>Flessibilità nell’insegnamento</a:t>
            </a:r>
          </a:p>
        </p:txBody>
      </p:sp>
      <p:sp>
        <p:nvSpPr>
          <p:cNvPr id="6" name="Freccia in giù 5"/>
          <p:cNvSpPr/>
          <p:nvPr/>
        </p:nvSpPr>
        <p:spPr>
          <a:xfrm>
            <a:off x="7843838" y="3657603"/>
            <a:ext cx="957262" cy="628650"/>
          </a:xfrm>
          <a:prstGeom prst="down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836993">
            <a:off x="373859" y="1854571"/>
            <a:ext cx="1549066" cy="1981673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clrChange>
              <a:clrFrom>
                <a:srgbClr val="BFBFBF"/>
              </a:clrFrom>
              <a:clrTo>
                <a:srgbClr val="BFBFBF">
                  <a:alpha val="0"/>
                </a:srgbClr>
              </a:clrTo>
            </a:clrChange>
          </a:blip>
          <a:stretch>
            <a:fillRect/>
          </a:stretch>
        </p:blipFill>
        <p:spPr>
          <a:xfrm rot="1226164">
            <a:off x="1997889" y="3382461"/>
            <a:ext cx="2004443" cy="1987599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3406775" y="6120226"/>
            <a:ext cx="10788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*Le neuroscienze sono l'insieme degli studi scientificamente condotti sul sistema nervoso</a:t>
            </a:r>
          </a:p>
        </p:txBody>
      </p:sp>
    </p:spTree>
    <p:extLst>
      <p:ext uri="{BB962C8B-B14F-4D97-AF65-F5344CB8AC3E}">
        <p14:creationId xmlns:p14="http://schemas.microsoft.com/office/powerpoint/2010/main" val="15698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3429000" y="5943601"/>
            <a:ext cx="655320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 sz="1400" dirty="0">
              <a:latin typeface="Trebuchet MS" pitchFamily="34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7940783"/>
              </p:ext>
            </p:extLst>
          </p:nvPr>
        </p:nvGraphicFramePr>
        <p:xfrm>
          <a:off x="1002083" y="2345930"/>
          <a:ext cx="10244136" cy="4461066"/>
        </p:xfrm>
        <a:graphic>
          <a:graphicData uri="http://schemas.openxmlformats.org/drawingml/2006/table">
            <a:tbl>
              <a:tblPr firstRow="1" firstCol="1" bandRow="1"/>
              <a:tblGrid>
                <a:gridCol w="34147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4147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147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285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RETE DI RICONOSCIMENTO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“COSA”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dell’apprendimento</a:t>
                      </a: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Come raccogliamo i fatti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Come classifichiamo ciò che vediamo, sentiamo, e leggiamo.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6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Ricordiamo che identificazione</a:t>
                      </a:r>
                      <a:r>
                        <a:rPr lang="it-IT" sz="1600" b="1" i="1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di l</a:t>
                      </a:r>
                      <a:r>
                        <a:rPr lang="it-IT" sz="16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ettere, parole o lo stile di un autore sono compiti di riconoscimento</a:t>
                      </a:r>
                      <a:endParaRPr lang="en-US" sz="1600" b="1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PRESENTARE INFORMAZIONI E</a:t>
                      </a:r>
                      <a:r>
                        <a:rPr lang="it-IT" sz="1800" b="1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CONTENUTI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 MODI DIVERSI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CC00CC">
                            <a:lumMod val="23000"/>
                            <a:lumOff val="77000"/>
                          </a:srgb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RETE</a:t>
                      </a:r>
                      <a:r>
                        <a:rPr lang="it-IT" sz="2000" b="1" u="sng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STRATEGICA</a:t>
                      </a:r>
                      <a:endParaRPr lang="it-IT" sz="2000" b="1" u="sng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Il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“COME” 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dell’apprendimento</a:t>
                      </a:r>
                      <a:endParaRPr lang="it-IT" sz="16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Pianificazione ed esecuzione di compiti. 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Come organizziamo ed esprimiamo le nostre idee. 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6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Scrivere un saggio o risolvere un problema di matematica sono compiti strategici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DIFFERENZIARE I MODI IN CUI GLI STUDENTI POSSONO ESPRIMERE CIÒ CHE SANNO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u="sng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RETE AFFETTIVA</a:t>
                      </a:r>
                      <a:endParaRPr lang="it-IT" sz="2000" u="sng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Il 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“PERCHE’”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dell’apprendimento</a:t>
                      </a:r>
                      <a:endParaRPr lang="en-US" sz="1800" i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400" i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Come gli studenti vengono impegnati e rimanere motivati.</a:t>
                      </a:r>
                    </a:p>
                    <a:p>
                      <a:pPr marL="285750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it-IT" sz="1600" b="1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Come sono coinvolti, stimolati, o interessati. </a:t>
                      </a:r>
                    </a:p>
                    <a:p>
                      <a:pPr mar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it-IT" sz="1600" b="1" i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Queste sono le dimensioni affettive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it-IT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STIMOLARE L'INTERESSE E LA MOTIVAZIONE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8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PER L'APPRENDIMENTO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1046" name="Immagine 3" descr="brain image with the recognition network highlighted in pi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732" y="1418554"/>
            <a:ext cx="1147925" cy="1008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Immagine 5" descr="brain image with the recognition network highlighted in pin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297" y="1472315"/>
            <a:ext cx="1105353" cy="964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Immagine 7" descr="brain image with the recognition network highlighted in pin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4386" y="1412077"/>
            <a:ext cx="1209702" cy="1014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5"/>
          <p:cNvSpPr>
            <a:spLocks noChangeArrowheads="1"/>
          </p:cNvSpPr>
          <p:nvPr/>
        </p:nvSpPr>
        <p:spPr bwMode="auto">
          <a:xfrm>
            <a:off x="2999657" y="275189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" name="Freccia in giù 1"/>
          <p:cNvSpPr/>
          <p:nvPr/>
        </p:nvSpPr>
        <p:spPr bwMode="auto">
          <a:xfrm>
            <a:off x="2840065" y="5355425"/>
            <a:ext cx="144016" cy="216024"/>
          </a:xfrm>
          <a:prstGeom prst="downArrow">
            <a:avLst/>
          </a:prstGeom>
          <a:solidFill>
            <a:srgbClr val="FF00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latin typeface="Times New Roman" pitchFamily="18" charset="0"/>
            </a:endParaRPr>
          </a:p>
        </p:txBody>
      </p:sp>
      <p:sp>
        <p:nvSpPr>
          <p:cNvPr id="12" name="Freccia in giù 11"/>
          <p:cNvSpPr/>
          <p:nvPr/>
        </p:nvSpPr>
        <p:spPr bwMode="auto">
          <a:xfrm>
            <a:off x="9547645" y="5355425"/>
            <a:ext cx="144016" cy="216024"/>
          </a:xfrm>
          <a:prstGeom prst="downArrow">
            <a:avLst/>
          </a:prstGeom>
          <a:solidFill>
            <a:srgbClr val="FF00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latin typeface="Times New Roman" pitchFamily="18" charset="0"/>
            </a:endParaRPr>
          </a:p>
        </p:txBody>
      </p:sp>
      <p:sp>
        <p:nvSpPr>
          <p:cNvPr id="13" name="Freccia in giù 12"/>
          <p:cNvSpPr/>
          <p:nvPr/>
        </p:nvSpPr>
        <p:spPr bwMode="auto">
          <a:xfrm>
            <a:off x="5974378" y="5377195"/>
            <a:ext cx="144016" cy="216024"/>
          </a:xfrm>
          <a:prstGeom prst="downArrow">
            <a:avLst/>
          </a:prstGeom>
          <a:solidFill>
            <a:srgbClr val="FF0000"/>
          </a:solidFill>
          <a:ln w="12700" cap="sq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it-IT" sz="2400">
              <a:latin typeface="Times New Roman" pitchFamily="18" charset="0"/>
            </a:endParaRPr>
          </a:p>
        </p:txBody>
      </p:sp>
      <p:sp>
        <p:nvSpPr>
          <p:cNvPr id="14" name="Titolo 1"/>
          <p:cNvSpPr>
            <a:spLocks noGrp="1"/>
          </p:cNvSpPr>
          <p:nvPr>
            <p:ph type="title"/>
          </p:nvPr>
        </p:nvSpPr>
        <p:spPr>
          <a:xfrm>
            <a:off x="188268" y="70096"/>
            <a:ext cx="3990975" cy="506413"/>
          </a:xfrm>
        </p:spPr>
        <p:txBody>
          <a:bodyPr>
            <a:normAutofit/>
          </a:bodyPr>
          <a:lstStyle/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 - paradigma dell’insegnamento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581026" y="395934"/>
            <a:ext cx="112775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UDL - PUA</a:t>
            </a:r>
          </a:p>
          <a:p>
            <a:r>
              <a:rPr lang="it-IT" sz="2000" i="1" dirty="0"/>
              <a:t>La Progettazione Universale per l’Apprendimento si basa sulle reti celebrali interconnesse che intervengono nell’apprendimento.</a:t>
            </a:r>
          </a:p>
        </p:txBody>
      </p:sp>
      <p:sp>
        <p:nvSpPr>
          <p:cNvPr id="16" name="Segnaposto piè di pagina 1"/>
          <p:cNvSpPr>
            <a:spLocks noGrp="1"/>
          </p:cNvSpPr>
          <p:nvPr>
            <p:ph type="ftr" sz="quarter" idx="11"/>
          </p:nvPr>
        </p:nvSpPr>
        <p:spPr>
          <a:xfrm rot="16200000">
            <a:off x="9051843" y="3277677"/>
            <a:ext cx="5716488" cy="365125"/>
          </a:xfrm>
        </p:spPr>
        <p:txBody>
          <a:bodyPr/>
          <a:lstStyle/>
          <a:p>
            <a:r>
              <a:rPr lang="it-IT" dirty="0"/>
              <a:t>Tratto dalla relazione del  prof. Giovanni Savia –  Catania Gennaio 2015 </a:t>
            </a:r>
          </a:p>
        </p:txBody>
      </p:sp>
    </p:spTree>
    <p:extLst>
      <p:ext uri="{BB962C8B-B14F-4D97-AF65-F5344CB8AC3E}">
        <p14:creationId xmlns:p14="http://schemas.microsoft.com/office/powerpoint/2010/main" val="228239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66713" y="168741"/>
            <a:ext cx="3848100" cy="506413"/>
          </a:xfrm>
        </p:spPr>
        <p:txBody>
          <a:bodyPr>
            <a:normAutofit/>
          </a:bodyPr>
          <a:lstStyle/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- paradigma dell’insegnamento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23863" y="6092459"/>
            <a:ext cx="6072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PARADIGMI DELL’INSEGNAMENTO INCLUSIVO</a:t>
            </a:r>
          </a:p>
          <a:p>
            <a:r>
              <a:rPr lang="it-IT" sz="2000" i="1" dirty="0"/>
              <a:t>I Principi dell’ UDL coniugano pedagogia e neuroscienze</a:t>
            </a:r>
          </a:p>
        </p:txBody>
      </p:sp>
      <p:graphicFrame>
        <p:nvGraphicFramePr>
          <p:cNvPr id="7" name="Diagramma 6"/>
          <p:cNvGraphicFramePr/>
          <p:nvPr>
            <p:extLst/>
          </p:nvPr>
        </p:nvGraphicFramePr>
        <p:xfrm>
          <a:off x="2184400" y="67447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2375210" y="2821259"/>
            <a:ext cx="250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RETE RICONOSCIMENTO 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5084956" y="2821259"/>
            <a:ext cx="2341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RETE STRATEGICA </a:t>
            </a:r>
          </a:p>
          <a:p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7727795" y="2821259"/>
            <a:ext cx="2274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/>
              <a:t>RETE AFFETTIVA</a:t>
            </a:r>
          </a:p>
        </p:txBody>
      </p:sp>
      <p:sp>
        <p:nvSpPr>
          <p:cNvPr id="11" name="Segnaposto piè di pagina 1"/>
          <p:cNvSpPr>
            <a:spLocks noGrp="1"/>
          </p:cNvSpPr>
          <p:nvPr>
            <p:ph type="ftr" sz="quarter" idx="11"/>
          </p:nvPr>
        </p:nvSpPr>
        <p:spPr>
          <a:xfrm rot="16200000">
            <a:off x="9051843" y="3277677"/>
            <a:ext cx="5716488" cy="365125"/>
          </a:xfrm>
        </p:spPr>
        <p:txBody>
          <a:bodyPr/>
          <a:lstStyle/>
          <a:p>
            <a:r>
              <a:rPr lang="it-IT" dirty="0"/>
              <a:t>Tratto dalla relazione del  prof. Giovanni Savia –  Catania Gennaio 2015 </a:t>
            </a: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80276" y="5789164"/>
            <a:ext cx="1847248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66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1" y="-52411"/>
            <a:ext cx="4029075" cy="506413"/>
          </a:xfrm>
        </p:spPr>
        <p:txBody>
          <a:bodyPr>
            <a:normAutofit/>
          </a:bodyPr>
          <a:lstStyle/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- paradigma dell’insegnamento</a:t>
            </a:r>
          </a:p>
        </p:txBody>
      </p:sp>
      <p:grpSp>
        <p:nvGrpSpPr>
          <p:cNvPr id="6" name="Group 990"/>
          <p:cNvGrpSpPr/>
          <p:nvPr/>
        </p:nvGrpSpPr>
        <p:grpSpPr>
          <a:xfrm>
            <a:off x="1085161" y="1092662"/>
            <a:ext cx="10207890" cy="5544616"/>
            <a:chOff x="-80" y="0"/>
            <a:chExt cx="9857006" cy="5192872"/>
          </a:xfrm>
        </p:grpSpPr>
        <p:sp>
          <p:nvSpPr>
            <p:cNvPr id="7" name="Shape 1057"/>
            <p:cNvSpPr/>
            <p:nvPr/>
          </p:nvSpPr>
          <p:spPr>
            <a:xfrm>
              <a:off x="76416" y="0"/>
              <a:ext cx="3046095" cy="1115865"/>
            </a:xfrm>
            <a:custGeom>
              <a:avLst/>
              <a:gdLst/>
              <a:ahLst/>
              <a:cxnLst/>
              <a:rect l="0" t="0" r="0" b="0"/>
              <a:pathLst>
                <a:path w="3046095" h="1117600">
                  <a:moveTo>
                    <a:pt x="0" y="0"/>
                  </a:moveTo>
                  <a:lnTo>
                    <a:pt x="3046095" y="0"/>
                  </a:lnTo>
                  <a:lnTo>
                    <a:pt x="3046095" y="1117600"/>
                  </a:lnTo>
                  <a:lnTo>
                    <a:pt x="0" y="111760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/>
            </a:lnRef>
            <a:fillRef idx="1">
              <a:srgbClr val="F7EBEE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8" name="Shape 1058"/>
            <p:cNvSpPr/>
            <p:nvPr/>
          </p:nvSpPr>
          <p:spPr>
            <a:xfrm>
              <a:off x="3239668" y="0"/>
              <a:ext cx="3046082" cy="1117600"/>
            </a:xfrm>
            <a:custGeom>
              <a:avLst/>
              <a:gdLst/>
              <a:ahLst/>
              <a:cxnLst/>
              <a:rect l="0" t="0" r="0" b="0"/>
              <a:pathLst>
                <a:path w="3046082" h="1117600">
                  <a:moveTo>
                    <a:pt x="0" y="0"/>
                  </a:moveTo>
                  <a:lnTo>
                    <a:pt x="3046082" y="0"/>
                  </a:lnTo>
                  <a:lnTo>
                    <a:pt x="3046082" y="1117600"/>
                  </a:lnTo>
                  <a:lnTo>
                    <a:pt x="0" y="111760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/>
            </a:lnRef>
            <a:fillRef idx="1">
              <a:srgbClr val="F2F0F5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9" name="Shape 1059"/>
            <p:cNvSpPr/>
            <p:nvPr/>
          </p:nvSpPr>
          <p:spPr>
            <a:xfrm>
              <a:off x="6580088" y="0"/>
              <a:ext cx="3062398" cy="1117600"/>
            </a:xfrm>
            <a:custGeom>
              <a:avLst/>
              <a:gdLst/>
              <a:ahLst/>
              <a:cxnLst/>
              <a:rect l="0" t="0" r="0" b="0"/>
              <a:pathLst>
                <a:path w="3046096" h="1117600">
                  <a:moveTo>
                    <a:pt x="0" y="0"/>
                  </a:moveTo>
                  <a:lnTo>
                    <a:pt x="3046096" y="0"/>
                  </a:lnTo>
                  <a:lnTo>
                    <a:pt x="3046096" y="1117600"/>
                  </a:lnTo>
                  <a:lnTo>
                    <a:pt x="0" y="111760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/>
            </a:lnRef>
            <a:fillRef idx="1">
              <a:srgbClr val="F4F3E8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0" name="Shape 1060"/>
            <p:cNvSpPr/>
            <p:nvPr/>
          </p:nvSpPr>
          <p:spPr>
            <a:xfrm>
              <a:off x="126667" y="1366288"/>
              <a:ext cx="3046095" cy="1911475"/>
            </a:xfrm>
            <a:custGeom>
              <a:avLst/>
              <a:gdLst/>
              <a:ahLst/>
              <a:cxnLst/>
              <a:rect l="0" t="0" r="0" b="0"/>
              <a:pathLst>
                <a:path w="3046095" h="1918970">
                  <a:moveTo>
                    <a:pt x="0" y="0"/>
                  </a:moveTo>
                  <a:lnTo>
                    <a:pt x="3046095" y="0"/>
                  </a:lnTo>
                  <a:lnTo>
                    <a:pt x="3046095" y="1918970"/>
                  </a:lnTo>
                  <a:lnTo>
                    <a:pt x="0" y="191897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/>
            </a:lnRef>
            <a:fillRef idx="1">
              <a:srgbClr val="F7EBEE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1" name="Shape 1061"/>
            <p:cNvSpPr/>
            <p:nvPr/>
          </p:nvSpPr>
          <p:spPr>
            <a:xfrm>
              <a:off x="3340392" y="1329319"/>
              <a:ext cx="3046082" cy="1932841"/>
            </a:xfrm>
            <a:custGeom>
              <a:avLst/>
              <a:gdLst/>
              <a:ahLst/>
              <a:cxnLst/>
              <a:rect l="0" t="0" r="0" b="0"/>
              <a:pathLst>
                <a:path w="3046082" h="1918970">
                  <a:moveTo>
                    <a:pt x="0" y="0"/>
                  </a:moveTo>
                  <a:lnTo>
                    <a:pt x="3046082" y="0"/>
                  </a:lnTo>
                  <a:lnTo>
                    <a:pt x="3046082" y="1918970"/>
                  </a:lnTo>
                  <a:lnTo>
                    <a:pt x="0" y="191897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/>
            </a:lnRef>
            <a:fillRef idx="1">
              <a:srgbClr val="F2F0F5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2" name="Shape 1062"/>
            <p:cNvSpPr/>
            <p:nvPr/>
          </p:nvSpPr>
          <p:spPr>
            <a:xfrm>
              <a:off x="6402932" y="1308100"/>
              <a:ext cx="3251627" cy="1918970"/>
            </a:xfrm>
            <a:custGeom>
              <a:avLst/>
              <a:gdLst/>
              <a:ahLst/>
              <a:cxnLst/>
              <a:rect l="0" t="0" r="0" b="0"/>
              <a:pathLst>
                <a:path w="3046096" h="1918970">
                  <a:moveTo>
                    <a:pt x="0" y="0"/>
                  </a:moveTo>
                  <a:lnTo>
                    <a:pt x="3046096" y="0"/>
                  </a:lnTo>
                  <a:lnTo>
                    <a:pt x="3046096" y="1918970"/>
                  </a:lnTo>
                  <a:lnTo>
                    <a:pt x="0" y="191897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/>
            </a:lnRef>
            <a:fillRef idx="1">
              <a:srgbClr val="F4F3E8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3" name="Shape 1063"/>
            <p:cNvSpPr/>
            <p:nvPr/>
          </p:nvSpPr>
          <p:spPr>
            <a:xfrm>
              <a:off x="107917" y="3454341"/>
              <a:ext cx="3046466" cy="1622157"/>
            </a:xfrm>
            <a:custGeom>
              <a:avLst/>
              <a:gdLst/>
              <a:ahLst/>
              <a:cxnLst/>
              <a:rect l="0" t="0" r="0" b="0"/>
              <a:pathLst>
                <a:path w="3046095" h="1645920">
                  <a:moveTo>
                    <a:pt x="0" y="0"/>
                  </a:moveTo>
                  <a:lnTo>
                    <a:pt x="3046095" y="0"/>
                  </a:lnTo>
                  <a:lnTo>
                    <a:pt x="3046095" y="1645920"/>
                  </a:lnTo>
                  <a:lnTo>
                    <a:pt x="0" y="164592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/>
            </a:lnRef>
            <a:fillRef idx="1">
              <a:srgbClr val="F7EBEE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4" name="Shape 1064"/>
            <p:cNvSpPr/>
            <p:nvPr/>
          </p:nvSpPr>
          <p:spPr>
            <a:xfrm>
              <a:off x="3239668" y="3421393"/>
              <a:ext cx="3046082" cy="1645920"/>
            </a:xfrm>
            <a:custGeom>
              <a:avLst/>
              <a:gdLst/>
              <a:ahLst/>
              <a:cxnLst/>
              <a:rect l="0" t="0" r="0" b="0"/>
              <a:pathLst>
                <a:path w="3046082" h="1645920">
                  <a:moveTo>
                    <a:pt x="0" y="0"/>
                  </a:moveTo>
                  <a:lnTo>
                    <a:pt x="3046082" y="0"/>
                  </a:lnTo>
                  <a:lnTo>
                    <a:pt x="3046082" y="1645920"/>
                  </a:lnTo>
                  <a:lnTo>
                    <a:pt x="0" y="164592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/>
            </a:lnRef>
            <a:fillRef idx="1">
              <a:srgbClr val="F2F0F5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5" name="Shape 1065"/>
            <p:cNvSpPr/>
            <p:nvPr/>
          </p:nvSpPr>
          <p:spPr>
            <a:xfrm>
              <a:off x="6402932" y="3421393"/>
              <a:ext cx="3251626" cy="1645920"/>
            </a:xfrm>
            <a:custGeom>
              <a:avLst/>
              <a:gdLst/>
              <a:ahLst/>
              <a:cxnLst/>
              <a:rect l="0" t="0" r="0" b="0"/>
              <a:pathLst>
                <a:path w="3046096" h="1645920">
                  <a:moveTo>
                    <a:pt x="0" y="0"/>
                  </a:moveTo>
                  <a:lnTo>
                    <a:pt x="3046096" y="0"/>
                  </a:lnTo>
                  <a:lnTo>
                    <a:pt x="3046096" y="1645920"/>
                  </a:lnTo>
                  <a:lnTo>
                    <a:pt x="0" y="1645920"/>
                  </a:lnTo>
                  <a:lnTo>
                    <a:pt x="0" y="0"/>
                  </a:lnTo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/>
            </a:lnRef>
            <a:fillRef idx="1">
              <a:srgbClr val="F4F3E8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6" name="Rectangle 871"/>
            <p:cNvSpPr/>
            <p:nvPr/>
          </p:nvSpPr>
          <p:spPr>
            <a:xfrm>
              <a:off x="254217" y="3558130"/>
              <a:ext cx="127493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8D2F67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3: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Rectangle 872"/>
            <p:cNvSpPr/>
            <p:nvPr/>
          </p:nvSpPr>
          <p:spPr>
            <a:xfrm>
              <a:off x="350077" y="3558130"/>
              <a:ext cx="186071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8D2F67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87928" y="3558130"/>
              <a:ext cx="2288757" cy="170925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8D2F67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Fornire diverse opzioni di comprensione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571578" y="3500980"/>
              <a:ext cx="600711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20" name="Rectangle 878"/>
            <p:cNvSpPr/>
            <p:nvPr/>
          </p:nvSpPr>
          <p:spPr>
            <a:xfrm>
              <a:off x="405575" y="3769575"/>
              <a:ext cx="237241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Attivare o fornire  la conoscenza pregressa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 877"/>
            <p:cNvSpPr/>
            <p:nvPr/>
          </p:nvSpPr>
          <p:spPr>
            <a:xfrm>
              <a:off x="258777" y="3769575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3.1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0"/>
            <p:cNvSpPr/>
            <p:nvPr/>
          </p:nvSpPr>
          <p:spPr>
            <a:xfrm>
              <a:off x="1685958" y="3841823"/>
              <a:ext cx="1090728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23" name="Rectangle 884"/>
            <p:cNvSpPr/>
            <p:nvPr/>
          </p:nvSpPr>
          <p:spPr>
            <a:xfrm>
              <a:off x="405575" y="3954177"/>
              <a:ext cx="2653399" cy="325684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Evidenziare schemi, caratteristiche fondamentali,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Rectangle 883"/>
            <p:cNvSpPr/>
            <p:nvPr/>
          </p:nvSpPr>
          <p:spPr>
            <a:xfrm>
              <a:off x="264788" y="3950278"/>
              <a:ext cx="359447" cy="16614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3.2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64444" y="4070353"/>
              <a:ext cx="2204112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grandi i idee e relazioni tra loro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Rectangle 892"/>
            <p:cNvSpPr/>
            <p:nvPr/>
          </p:nvSpPr>
          <p:spPr>
            <a:xfrm>
              <a:off x="423918" y="4247298"/>
              <a:ext cx="2909252" cy="349085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it-IT" sz="14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Guidare l’elaborazione dell’informazione,                                la visualizzazione,  la gestione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e</a:t>
              </a: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la manipolazione delle informazioni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Rectangle 891"/>
            <p:cNvSpPr/>
            <p:nvPr/>
          </p:nvSpPr>
          <p:spPr>
            <a:xfrm>
              <a:off x="258777" y="4265966"/>
              <a:ext cx="199567" cy="1731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3.3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 898"/>
            <p:cNvSpPr/>
            <p:nvPr/>
          </p:nvSpPr>
          <p:spPr>
            <a:xfrm>
              <a:off x="405574" y="4692028"/>
              <a:ext cx="2766714" cy="32147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Massimizzare la memoria,  il transfer e la generalizzazione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Rectangle 897"/>
            <p:cNvSpPr/>
            <p:nvPr/>
          </p:nvSpPr>
          <p:spPr>
            <a:xfrm>
              <a:off x="234565" y="4703314"/>
              <a:ext cx="199566" cy="1731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3.4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876"/>
            <p:cNvSpPr/>
            <p:nvPr/>
          </p:nvSpPr>
          <p:spPr>
            <a:xfrm>
              <a:off x="6676055" y="3558238"/>
              <a:ext cx="186072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31" name="Rectangle 875"/>
            <p:cNvSpPr/>
            <p:nvPr/>
          </p:nvSpPr>
          <p:spPr>
            <a:xfrm>
              <a:off x="6580196" y="3558238"/>
              <a:ext cx="127493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4A8038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9: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Rectangle 30"/>
            <p:cNvSpPr/>
            <p:nvPr/>
          </p:nvSpPr>
          <p:spPr>
            <a:xfrm>
              <a:off x="6786725" y="3558237"/>
              <a:ext cx="2500580" cy="186274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Fornire opzioni per l’autoregolazione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3" name="Rectangle 31"/>
            <p:cNvSpPr/>
            <p:nvPr/>
          </p:nvSpPr>
          <p:spPr>
            <a:xfrm>
              <a:off x="7965195" y="3558238"/>
              <a:ext cx="675370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34" name="Rectangle 881"/>
            <p:cNvSpPr/>
            <p:nvPr/>
          </p:nvSpPr>
          <p:spPr>
            <a:xfrm>
              <a:off x="6580089" y="3819045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9.1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Rectangle 882"/>
            <p:cNvSpPr/>
            <p:nvPr/>
          </p:nvSpPr>
          <p:spPr>
            <a:xfrm>
              <a:off x="6730139" y="3819044"/>
              <a:ext cx="2828577" cy="30268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Promuovere aspettative che migliorino la motivazione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6" name="Rectangle 33"/>
            <p:cNvSpPr/>
            <p:nvPr/>
          </p:nvSpPr>
          <p:spPr>
            <a:xfrm>
              <a:off x="6862270" y="3819045"/>
              <a:ext cx="2994656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en-US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Rectangle 34"/>
            <p:cNvSpPr/>
            <p:nvPr/>
          </p:nvSpPr>
          <p:spPr>
            <a:xfrm>
              <a:off x="6580089" y="3948585"/>
              <a:ext cx="694177" cy="1731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38" name="Rectangle 888"/>
            <p:cNvSpPr/>
            <p:nvPr/>
          </p:nvSpPr>
          <p:spPr>
            <a:xfrm>
              <a:off x="6730139" y="4177008"/>
              <a:ext cx="3022940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Facilitare abilità e strategie di gestione personale 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Rectangle 887"/>
            <p:cNvSpPr/>
            <p:nvPr/>
          </p:nvSpPr>
          <p:spPr>
            <a:xfrm>
              <a:off x="6580089" y="4177008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9.2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Rectangle 893"/>
            <p:cNvSpPr/>
            <p:nvPr/>
          </p:nvSpPr>
          <p:spPr>
            <a:xfrm>
              <a:off x="6587158" y="4501360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9.3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1" name="Rectangle 894"/>
            <p:cNvSpPr/>
            <p:nvPr/>
          </p:nvSpPr>
          <p:spPr>
            <a:xfrm>
              <a:off x="6792735" y="4514445"/>
              <a:ext cx="2405998" cy="18886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Sviluppare l’autovalutazione e la riflessione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2" name="Rectangle 37"/>
            <p:cNvSpPr/>
            <p:nvPr/>
          </p:nvSpPr>
          <p:spPr>
            <a:xfrm>
              <a:off x="8205816" y="4405754"/>
              <a:ext cx="130365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43" name="Rectangle 39"/>
            <p:cNvSpPr/>
            <p:nvPr/>
          </p:nvSpPr>
          <p:spPr>
            <a:xfrm>
              <a:off x="8704853" y="4405754"/>
              <a:ext cx="481545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44" name="Rectangle 874"/>
            <p:cNvSpPr/>
            <p:nvPr/>
          </p:nvSpPr>
          <p:spPr>
            <a:xfrm>
              <a:off x="3512365" y="3558346"/>
              <a:ext cx="186071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5" name="Rectangle 873"/>
            <p:cNvSpPr/>
            <p:nvPr/>
          </p:nvSpPr>
          <p:spPr>
            <a:xfrm>
              <a:off x="3416506" y="3558346"/>
              <a:ext cx="127493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6: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Rectangle 41"/>
            <p:cNvSpPr/>
            <p:nvPr/>
          </p:nvSpPr>
          <p:spPr>
            <a:xfrm>
              <a:off x="3650325" y="3558346"/>
              <a:ext cx="2538811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Fornire opzioni per le funzioni esecutive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Rectangle 879"/>
            <p:cNvSpPr/>
            <p:nvPr/>
          </p:nvSpPr>
          <p:spPr>
            <a:xfrm>
              <a:off x="3416506" y="3864816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6.1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Rectangle 880"/>
            <p:cNvSpPr/>
            <p:nvPr/>
          </p:nvSpPr>
          <p:spPr>
            <a:xfrm>
              <a:off x="3566556" y="3864816"/>
              <a:ext cx="2548777" cy="205536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Guidare la scelta di una meta appropriata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Rectangle 43"/>
            <p:cNvSpPr/>
            <p:nvPr/>
          </p:nvSpPr>
          <p:spPr>
            <a:xfrm>
              <a:off x="4148407" y="3864816"/>
              <a:ext cx="128713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50" name="Rectangle 886"/>
            <p:cNvSpPr/>
            <p:nvPr/>
          </p:nvSpPr>
          <p:spPr>
            <a:xfrm>
              <a:off x="3566556" y="4093454"/>
              <a:ext cx="2925310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Aiutare lo sviluppo progettuale e strategico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1" name="Rectangle 885"/>
            <p:cNvSpPr/>
            <p:nvPr/>
          </p:nvSpPr>
          <p:spPr>
            <a:xfrm>
              <a:off x="3416506" y="4093454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6.2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2" name="Rectangle 890"/>
            <p:cNvSpPr/>
            <p:nvPr/>
          </p:nvSpPr>
          <p:spPr>
            <a:xfrm>
              <a:off x="3566556" y="4322093"/>
              <a:ext cx="2475782" cy="352417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Facilitare la gestione dell’informazione e delle risorse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3" name="Rectangle 889"/>
            <p:cNvSpPr/>
            <p:nvPr/>
          </p:nvSpPr>
          <p:spPr>
            <a:xfrm>
              <a:off x="3416506" y="4322093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6.3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Rectangle 46"/>
            <p:cNvSpPr/>
            <p:nvPr/>
          </p:nvSpPr>
          <p:spPr>
            <a:xfrm>
              <a:off x="5426103" y="4322093"/>
              <a:ext cx="361805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55" name="Rectangle 47"/>
            <p:cNvSpPr/>
            <p:nvPr/>
          </p:nvSpPr>
          <p:spPr>
            <a:xfrm>
              <a:off x="5696302" y="4322093"/>
              <a:ext cx="212776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56" name="Rectangle 896"/>
            <p:cNvSpPr/>
            <p:nvPr/>
          </p:nvSpPr>
          <p:spPr>
            <a:xfrm>
              <a:off x="3543997" y="4674510"/>
              <a:ext cx="2569732" cy="135866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Aumentare la capacità di controllo dei processi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Rectangle 895"/>
            <p:cNvSpPr/>
            <p:nvPr/>
          </p:nvSpPr>
          <p:spPr>
            <a:xfrm>
              <a:off x="3383460" y="4674510"/>
              <a:ext cx="199567" cy="1731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6.4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8" name="Rectangle 49"/>
            <p:cNvSpPr/>
            <p:nvPr/>
          </p:nvSpPr>
          <p:spPr>
            <a:xfrm>
              <a:off x="5314483" y="4550731"/>
              <a:ext cx="226128" cy="1731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59" name="Rectangle 50"/>
            <p:cNvSpPr/>
            <p:nvPr/>
          </p:nvSpPr>
          <p:spPr>
            <a:xfrm>
              <a:off x="5482561" y="4550731"/>
              <a:ext cx="207320" cy="17314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60" name="Rectangle 819"/>
            <p:cNvSpPr/>
            <p:nvPr/>
          </p:nvSpPr>
          <p:spPr>
            <a:xfrm>
              <a:off x="253920" y="107203"/>
              <a:ext cx="127493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8D2F67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1: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Rectangle 820"/>
            <p:cNvSpPr/>
            <p:nvPr/>
          </p:nvSpPr>
          <p:spPr>
            <a:xfrm>
              <a:off x="349780" y="107203"/>
              <a:ext cx="186071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8D2F67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2" name="Rectangle 64"/>
            <p:cNvSpPr/>
            <p:nvPr/>
          </p:nvSpPr>
          <p:spPr>
            <a:xfrm>
              <a:off x="529989" y="107203"/>
              <a:ext cx="2415581" cy="283476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8D2F67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Fornire differenti opzioni per la percezione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3" name="Rectangle 825"/>
            <p:cNvSpPr/>
            <p:nvPr/>
          </p:nvSpPr>
          <p:spPr>
            <a:xfrm>
              <a:off x="253920" y="390680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1.1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4" name="Rectangle 826"/>
            <p:cNvSpPr/>
            <p:nvPr/>
          </p:nvSpPr>
          <p:spPr>
            <a:xfrm>
              <a:off x="403970" y="390680"/>
              <a:ext cx="20717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5" name="Rectangle 67"/>
            <p:cNvSpPr/>
            <p:nvPr/>
          </p:nvSpPr>
          <p:spPr>
            <a:xfrm>
              <a:off x="557799" y="328091"/>
              <a:ext cx="3239018" cy="295422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Offrire diversi modi di personalizzare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la visualizzazione  delle informazioni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6" name="Rectangle 831"/>
            <p:cNvSpPr/>
            <p:nvPr/>
          </p:nvSpPr>
          <p:spPr>
            <a:xfrm>
              <a:off x="264639" y="686659"/>
              <a:ext cx="199566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1.2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7" name="Rectangle 69"/>
            <p:cNvSpPr/>
            <p:nvPr/>
          </p:nvSpPr>
          <p:spPr>
            <a:xfrm>
              <a:off x="539812" y="686101"/>
              <a:ext cx="2568817" cy="148013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Offrire alternative per l’informazione uditiva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8" name="Rectangle 838"/>
            <p:cNvSpPr/>
            <p:nvPr/>
          </p:nvSpPr>
          <p:spPr>
            <a:xfrm>
              <a:off x="403970" y="848064"/>
              <a:ext cx="20717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9" name="Rectangle 837"/>
            <p:cNvSpPr/>
            <p:nvPr/>
          </p:nvSpPr>
          <p:spPr>
            <a:xfrm>
              <a:off x="272971" y="905214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1.3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0" name="Rectangle 71"/>
            <p:cNvSpPr/>
            <p:nvPr/>
          </p:nvSpPr>
          <p:spPr>
            <a:xfrm>
              <a:off x="559948" y="905214"/>
              <a:ext cx="2387771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Offrire alternative per l’informazione visiva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71" name="Rectangle 821"/>
            <p:cNvSpPr/>
            <p:nvPr/>
          </p:nvSpPr>
          <p:spPr>
            <a:xfrm>
              <a:off x="3417826" y="125339"/>
              <a:ext cx="127493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4: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" name="Rectangle 822"/>
            <p:cNvSpPr/>
            <p:nvPr/>
          </p:nvSpPr>
          <p:spPr>
            <a:xfrm>
              <a:off x="3513686" y="125339"/>
              <a:ext cx="186071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" name="Rectangle 73"/>
            <p:cNvSpPr/>
            <p:nvPr/>
          </p:nvSpPr>
          <p:spPr>
            <a:xfrm>
              <a:off x="3651538" y="125339"/>
              <a:ext cx="2182748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Fornire opzioni per </a:t>
              </a:r>
              <a:r>
                <a:rPr lang="it-IT" sz="1000" b="1" dirty="0">
                  <a:solidFill>
                    <a:srgbClr val="3A5D8D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l’inter</a:t>
              </a:r>
              <a:r>
                <a:rPr lang="it-IT" sz="1000" b="1" dirty="0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azione fisica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4" name="Rectangle 827"/>
            <p:cNvSpPr/>
            <p:nvPr/>
          </p:nvSpPr>
          <p:spPr>
            <a:xfrm>
              <a:off x="3417826" y="431809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4.1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5" name="Rectangle 828"/>
            <p:cNvSpPr/>
            <p:nvPr/>
          </p:nvSpPr>
          <p:spPr>
            <a:xfrm>
              <a:off x="3567877" y="431809"/>
              <a:ext cx="130365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659958" y="431808"/>
              <a:ext cx="2497818" cy="215891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Variare i metodi di risposta e di conduzione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4697789" y="431809"/>
              <a:ext cx="1537385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78" name="Rectangle 834"/>
            <p:cNvSpPr/>
            <p:nvPr/>
          </p:nvSpPr>
          <p:spPr>
            <a:xfrm>
              <a:off x="3567877" y="660554"/>
              <a:ext cx="2758361" cy="294696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Ottimizzare l’accesso a strumenti e tecnologie di    supporto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9" name="Rectangle 833"/>
            <p:cNvSpPr/>
            <p:nvPr/>
          </p:nvSpPr>
          <p:spPr>
            <a:xfrm>
              <a:off x="3417826" y="660555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4.2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0" name="Rectangle 823"/>
            <p:cNvSpPr/>
            <p:nvPr/>
          </p:nvSpPr>
          <p:spPr>
            <a:xfrm>
              <a:off x="6580114" y="125447"/>
              <a:ext cx="127493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4A8038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7: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1" name="Rectangle 824"/>
            <p:cNvSpPr/>
            <p:nvPr/>
          </p:nvSpPr>
          <p:spPr>
            <a:xfrm>
              <a:off x="6675973" y="125447"/>
              <a:ext cx="186072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4A8038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2" name="Rectangle 79"/>
            <p:cNvSpPr/>
            <p:nvPr/>
          </p:nvSpPr>
          <p:spPr>
            <a:xfrm>
              <a:off x="6813826" y="125447"/>
              <a:ext cx="2368699" cy="200998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Fornire opzioni per </a:t>
              </a:r>
              <a:r>
                <a:rPr lang="it-IT" sz="1000" b="1" dirty="0">
                  <a:solidFill>
                    <a:srgbClr val="3A5D8D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attirare</a:t>
              </a:r>
              <a:r>
                <a:rPr lang="it-IT" sz="1000" b="1" dirty="0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l’interesse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3" name="Rectangle 80"/>
            <p:cNvSpPr/>
            <p:nvPr/>
          </p:nvSpPr>
          <p:spPr>
            <a:xfrm>
              <a:off x="7755258" y="125447"/>
              <a:ext cx="949595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84" name="Rectangle 81"/>
            <p:cNvSpPr/>
            <p:nvPr/>
          </p:nvSpPr>
          <p:spPr>
            <a:xfrm>
              <a:off x="8467296" y="125447"/>
              <a:ext cx="244506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85" name="Rectangle 830"/>
            <p:cNvSpPr/>
            <p:nvPr/>
          </p:nvSpPr>
          <p:spPr>
            <a:xfrm>
              <a:off x="6730165" y="431917"/>
              <a:ext cx="2728471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 Ottimizzare la scelta individuale e l’autonomia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6" name="Rectangle 829"/>
            <p:cNvSpPr/>
            <p:nvPr/>
          </p:nvSpPr>
          <p:spPr>
            <a:xfrm>
              <a:off x="6580114" y="431917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7.1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7" name="Rectangle 835"/>
            <p:cNvSpPr/>
            <p:nvPr/>
          </p:nvSpPr>
          <p:spPr>
            <a:xfrm>
              <a:off x="6580114" y="660663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7.2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8" name="Rectangle 836"/>
            <p:cNvSpPr/>
            <p:nvPr/>
          </p:nvSpPr>
          <p:spPr>
            <a:xfrm>
              <a:off x="6730165" y="660663"/>
              <a:ext cx="2759493" cy="104864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</a:t>
              </a: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Ottimizzare la pertinenza, il valore e l’autenticità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9" name="Rectangle 84"/>
            <p:cNvSpPr/>
            <p:nvPr/>
          </p:nvSpPr>
          <p:spPr>
            <a:xfrm>
              <a:off x="7277687" y="660663"/>
              <a:ext cx="211440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90" name="Rectangle 840"/>
            <p:cNvSpPr/>
            <p:nvPr/>
          </p:nvSpPr>
          <p:spPr>
            <a:xfrm>
              <a:off x="6844471" y="895066"/>
              <a:ext cx="2395207" cy="13202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Ridurre minacce e distrazioni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1" name="Rectangle 839"/>
            <p:cNvSpPr/>
            <p:nvPr/>
          </p:nvSpPr>
          <p:spPr>
            <a:xfrm>
              <a:off x="6580114" y="889193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7.3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2" name="Rectangle 86"/>
            <p:cNvSpPr/>
            <p:nvPr/>
          </p:nvSpPr>
          <p:spPr>
            <a:xfrm>
              <a:off x="7365774" y="889193"/>
              <a:ext cx="134542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93" name="Rectangle 841"/>
            <p:cNvSpPr/>
            <p:nvPr/>
          </p:nvSpPr>
          <p:spPr>
            <a:xfrm>
              <a:off x="254136" y="1485294"/>
              <a:ext cx="127493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8D2F67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2: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4" name="Rectangle 842"/>
            <p:cNvSpPr/>
            <p:nvPr/>
          </p:nvSpPr>
          <p:spPr>
            <a:xfrm>
              <a:off x="349995" y="1485294"/>
              <a:ext cx="186071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8D2F67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5" name="Rectangle 88"/>
            <p:cNvSpPr/>
            <p:nvPr/>
          </p:nvSpPr>
          <p:spPr>
            <a:xfrm>
              <a:off x="367350" y="1485294"/>
              <a:ext cx="2843184" cy="486385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8D2F67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Fornire molteplici opzioni per la lingua, le espressioni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8D2F67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matematiche e i simboli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8D2F67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6" name="Rectangle 89"/>
            <p:cNvSpPr/>
            <p:nvPr/>
          </p:nvSpPr>
          <p:spPr>
            <a:xfrm>
              <a:off x="254136" y="1614726"/>
              <a:ext cx="305812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97" name="Rectangle 851"/>
            <p:cNvSpPr/>
            <p:nvPr/>
          </p:nvSpPr>
          <p:spPr>
            <a:xfrm>
              <a:off x="254136" y="1898310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2.1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8" name="Rectangle 852"/>
            <p:cNvSpPr/>
            <p:nvPr/>
          </p:nvSpPr>
          <p:spPr>
            <a:xfrm>
              <a:off x="404186" y="1898310"/>
              <a:ext cx="2090143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Chiarire il vocabolario  e i simboli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9" name="Rectangle 92"/>
            <p:cNvSpPr/>
            <p:nvPr/>
          </p:nvSpPr>
          <p:spPr>
            <a:xfrm>
              <a:off x="1975722" y="1898310"/>
              <a:ext cx="39914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0" name="Rectangle 858"/>
            <p:cNvSpPr/>
            <p:nvPr/>
          </p:nvSpPr>
          <p:spPr>
            <a:xfrm>
              <a:off x="404186" y="2127056"/>
              <a:ext cx="174154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Chiarire la sintassi e la struttura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1" name="Rectangle 857"/>
            <p:cNvSpPr/>
            <p:nvPr/>
          </p:nvSpPr>
          <p:spPr>
            <a:xfrm>
              <a:off x="254136" y="2127056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2.2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2" name="Rectangle 95"/>
            <p:cNvSpPr/>
            <p:nvPr/>
          </p:nvSpPr>
          <p:spPr>
            <a:xfrm>
              <a:off x="1801815" y="2127056"/>
              <a:ext cx="39914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3" name="Rectangle 863"/>
            <p:cNvSpPr/>
            <p:nvPr/>
          </p:nvSpPr>
          <p:spPr>
            <a:xfrm>
              <a:off x="254244" y="2355587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2.3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4" name="Rectangle 864"/>
            <p:cNvSpPr/>
            <p:nvPr/>
          </p:nvSpPr>
          <p:spPr>
            <a:xfrm>
              <a:off x="404294" y="2355586"/>
              <a:ext cx="3308939" cy="381064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Aiutare la decodifica del testo, note  matematiche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e dei simboli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5" name="Rectangle 97"/>
            <p:cNvSpPr/>
            <p:nvPr/>
          </p:nvSpPr>
          <p:spPr>
            <a:xfrm>
              <a:off x="254244" y="2508120"/>
              <a:ext cx="811047" cy="4571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106" name="Rectangle 868"/>
            <p:cNvSpPr/>
            <p:nvPr/>
          </p:nvSpPr>
          <p:spPr>
            <a:xfrm>
              <a:off x="404294" y="2736650"/>
              <a:ext cx="178175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7" name="Rectangle 867"/>
            <p:cNvSpPr/>
            <p:nvPr/>
          </p:nvSpPr>
          <p:spPr>
            <a:xfrm>
              <a:off x="254244" y="2736650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2.4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8" name="Rectangle 99"/>
            <p:cNvSpPr/>
            <p:nvPr/>
          </p:nvSpPr>
          <p:spPr>
            <a:xfrm>
              <a:off x="472538" y="2736650"/>
              <a:ext cx="2492881" cy="13038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Favorire la comprensione tra diverse le lingue </a:t>
              </a:r>
              <a:r>
                <a:rPr lang="it-IT" sz="10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9" name="Rectangle 869"/>
            <p:cNvSpPr/>
            <p:nvPr/>
          </p:nvSpPr>
          <p:spPr>
            <a:xfrm>
              <a:off x="254244" y="2965288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2.5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0" name="Rectangle 870"/>
            <p:cNvSpPr/>
            <p:nvPr/>
          </p:nvSpPr>
          <p:spPr>
            <a:xfrm>
              <a:off x="404294" y="2965288"/>
              <a:ext cx="832009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111" name="Rectangle 102"/>
            <p:cNvSpPr/>
            <p:nvPr/>
          </p:nvSpPr>
          <p:spPr>
            <a:xfrm>
              <a:off x="458343" y="2965288"/>
              <a:ext cx="2704465" cy="139867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Illustrare le idee principali attraverso molteplici mezzi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2" name="Rectangle 844"/>
            <p:cNvSpPr/>
            <p:nvPr/>
          </p:nvSpPr>
          <p:spPr>
            <a:xfrm>
              <a:off x="3518652" y="1456687"/>
              <a:ext cx="186071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3" name="Rectangle 843"/>
            <p:cNvSpPr/>
            <p:nvPr/>
          </p:nvSpPr>
          <p:spPr>
            <a:xfrm>
              <a:off x="3422792" y="1456687"/>
              <a:ext cx="127493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5: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4" name="Rectangle 104"/>
            <p:cNvSpPr/>
            <p:nvPr/>
          </p:nvSpPr>
          <p:spPr>
            <a:xfrm>
              <a:off x="3616073" y="1456687"/>
              <a:ext cx="2770401" cy="22812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Fornire opzioni di espressione e di comunicazione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5" name="Rectangle 105"/>
            <p:cNvSpPr/>
            <p:nvPr/>
          </p:nvSpPr>
          <p:spPr>
            <a:xfrm>
              <a:off x="4785877" y="1456687"/>
              <a:ext cx="1770405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116" name="Rectangle 848"/>
            <p:cNvSpPr/>
            <p:nvPr/>
          </p:nvSpPr>
          <p:spPr>
            <a:xfrm>
              <a:off x="3572735" y="1763157"/>
              <a:ext cx="2585041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Utilizzare molteplici mezzi di comunicazione 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7" name="Rectangle 847"/>
            <p:cNvSpPr/>
            <p:nvPr/>
          </p:nvSpPr>
          <p:spPr>
            <a:xfrm>
              <a:off x="3422684" y="1763157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5.1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8" name="Rectangle 855"/>
            <p:cNvSpPr/>
            <p:nvPr/>
          </p:nvSpPr>
          <p:spPr>
            <a:xfrm>
              <a:off x="3418869" y="2046881"/>
              <a:ext cx="199566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5.2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9" name="Rectangle 856"/>
            <p:cNvSpPr/>
            <p:nvPr/>
          </p:nvSpPr>
          <p:spPr>
            <a:xfrm>
              <a:off x="3572735" y="2015368"/>
              <a:ext cx="3447055" cy="283608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Utilizzare molteplici strumenti per la costruzione e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composizione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0" name="Rectangle 862"/>
            <p:cNvSpPr/>
            <p:nvPr/>
          </p:nvSpPr>
          <p:spPr>
            <a:xfrm>
              <a:off x="3572735" y="2220433"/>
              <a:ext cx="406744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1" name="Rectangle 861"/>
            <p:cNvSpPr/>
            <p:nvPr/>
          </p:nvSpPr>
          <p:spPr>
            <a:xfrm>
              <a:off x="3479298" y="2428735"/>
              <a:ext cx="2923200" cy="355961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5.3 Aumentare la fluidità con graduali livelli di supporto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    della pratica e della prestazione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2" name="Rectangle 109"/>
            <p:cNvSpPr/>
            <p:nvPr/>
          </p:nvSpPr>
          <p:spPr>
            <a:xfrm>
              <a:off x="3878557" y="2220433"/>
              <a:ext cx="7982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123" name="Rectangle 110"/>
            <p:cNvSpPr/>
            <p:nvPr/>
          </p:nvSpPr>
          <p:spPr>
            <a:xfrm>
              <a:off x="3908675" y="2220433"/>
              <a:ext cx="2954456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en-US" sz="1400" dirty="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4" name="Rectangle 111"/>
            <p:cNvSpPr/>
            <p:nvPr/>
          </p:nvSpPr>
          <p:spPr>
            <a:xfrm>
              <a:off x="3422683" y="2372967"/>
              <a:ext cx="177933" cy="203592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125" name="Rectangle 846"/>
            <p:cNvSpPr/>
            <p:nvPr/>
          </p:nvSpPr>
          <p:spPr>
            <a:xfrm>
              <a:off x="6675973" y="1456795"/>
              <a:ext cx="186072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4A8038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6" name="Rectangle 845"/>
            <p:cNvSpPr/>
            <p:nvPr/>
          </p:nvSpPr>
          <p:spPr>
            <a:xfrm>
              <a:off x="6602646" y="1441108"/>
              <a:ext cx="127493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4A8038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8: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7" name="Rectangle 113"/>
            <p:cNvSpPr/>
            <p:nvPr/>
          </p:nvSpPr>
          <p:spPr>
            <a:xfrm>
              <a:off x="6763356" y="1424000"/>
              <a:ext cx="2891204" cy="260807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3A5D8D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Fornire opzioni per sostenere lo sforzo e la perseveranza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8" name="Rectangle 114"/>
            <p:cNvSpPr/>
            <p:nvPr/>
          </p:nvSpPr>
          <p:spPr>
            <a:xfrm>
              <a:off x="8350926" y="1456795"/>
              <a:ext cx="1393094" cy="170709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129" name="Rectangle 850"/>
            <p:cNvSpPr/>
            <p:nvPr/>
          </p:nvSpPr>
          <p:spPr>
            <a:xfrm>
              <a:off x="6730165" y="1717602"/>
              <a:ext cx="2736655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Aumentare l’importanza delle mete e degli obiettivi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0" name="Rectangle 849"/>
            <p:cNvSpPr/>
            <p:nvPr/>
          </p:nvSpPr>
          <p:spPr>
            <a:xfrm>
              <a:off x="6580115" y="1717602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8.1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1" name="Rectangle 853"/>
            <p:cNvSpPr/>
            <p:nvPr/>
          </p:nvSpPr>
          <p:spPr>
            <a:xfrm>
              <a:off x="6580115" y="1946240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8.2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2" name="Rectangle 854"/>
            <p:cNvSpPr/>
            <p:nvPr/>
          </p:nvSpPr>
          <p:spPr>
            <a:xfrm>
              <a:off x="6730165" y="1946240"/>
              <a:ext cx="130365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3" name="Rectangle 117"/>
            <p:cNvSpPr/>
            <p:nvPr/>
          </p:nvSpPr>
          <p:spPr>
            <a:xfrm>
              <a:off x="6822352" y="1946240"/>
              <a:ext cx="2921668" cy="252461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Variare le domande e le risorse per ottimizzare la sfida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" name="Rectangle 118"/>
            <p:cNvSpPr/>
            <p:nvPr/>
          </p:nvSpPr>
          <p:spPr>
            <a:xfrm>
              <a:off x="7730214" y="1946240"/>
              <a:ext cx="361805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135" name="Rectangle 119"/>
            <p:cNvSpPr/>
            <p:nvPr/>
          </p:nvSpPr>
          <p:spPr>
            <a:xfrm>
              <a:off x="8000305" y="1946240"/>
              <a:ext cx="1654254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4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 </a:t>
              </a:r>
            </a:p>
          </p:txBody>
        </p:sp>
        <p:sp>
          <p:nvSpPr>
            <p:cNvPr id="136" name="Rectangle 859"/>
            <p:cNvSpPr/>
            <p:nvPr/>
          </p:nvSpPr>
          <p:spPr>
            <a:xfrm>
              <a:off x="6580223" y="2174986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8.3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" name="Rectangle 860"/>
            <p:cNvSpPr/>
            <p:nvPr/>
          </p:nvSpPr>
          <p:spPr>
            <a:xfrm>
              <a:off x="6730273" y="2174986"/>
              <a:ext cx="2468460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Incoraggiare la collaborazione e il gruppo  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8" name="Rectangle 121"/>
            <p:cNvSpPr/>
            <p:nvPr/>
          </p:nvSpPr>
          <p:spPr>
            <a:xfrm>
              <a:off x="8586257" y="2174986"/>
              <a:ext cx="39913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" name="Rectangle 865"/>
            <p:cNvSpPr/>
            <p:nvPr/>
          </p:nvSpPr>
          <p:spPr>
            <a:xfrm>
              <a:off x="6580223" y="2403408"/>
              <a:ext cx="199567" cy="173150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8.4</a:t>
              </a:r>
              <a:endParaRPr lang="it-IT" sz="140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0" name="Rectangle 123"/>
            <p:cNvSpPr/>
            <p:nvPr/>
          </p:nvSpPr>
          <p:spPr>
            <a:xfrm>
              <a:off x="6763356" y="2403407"/>
              <a:ext cx="2685671" cy="246554"/>
            </a:xfrm>
            <a:prstGeom prst="rect">
              <a:avLst/>
            </a:prstGeom>
            <a:ln>
              <a:noFill/>
            </a:ln>
          </p:spPr>
          <p:txBody>
            <a:bodyPr lIns="0" tIns="0" rIns="0" bIns="0" rtlCol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0"/>
                </a:spcAft>
              </a:pPr>
              <a:r>
                <a:rPr lang="it-IT" sz="1000" b="1" dirty="0">
                  <a:solidFill>
                    <a:srgbClr val="191915"/>
                  </a:solidFill>
                  <a:effectLst/>
                  <a:ea typeface="Calibri" panose="020F0502020204030204" pitchFamily="34" charset="0"/>
                  <a:cs typeface="Calibri" panose="020F0502020204030204" pitchFamily="34" charset="0"/>
                </a:rPr>
                <a:t>   Aumentare feedback orientati alla padronanza</a:t>
              </a:r>
              <a:endParaRPr lang="it-IT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1" name="Shape 1066"/>
            <p:cNvSpPr/>
            <p:nvPr/>
          </p:nvSpPr>
          <p:spPr>
            <a:xfrm>
              <a:off x="76416" y="0"/>
              <a:ext cx="101168" cy="1129030"/>
            </a:xfrm>
            <a:custGeom>
              <a:avLst/>
              <a:gdLst/>
              <a:ahLst/>
              <a:cxnLst/>
              <a:rect l="0" t="0" r="0" b="0"/>
              <a:pathLst>
                <a:path w="101168" h="1129030">
                  <a:moveTo>
                    <a:pt x="0" y="0"/>
                  </a:moveTo>
                  <a:lnTo>
                    <a:pt x="101168" y="0"/>
                  </a:lnTo>
                  <a:lnTo>
                    <a:pt x="101168" y="1129030"/>
                  </a:lnTo>
                  <a:lnTo>
                    <a:pt x="0" y="1129030"/>
                  </a:lnTo>
                  <a:lnTo>
                    <a:pt x="0" y="0"/>
                  </a:lnTo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E1C5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42" name="Shape 150"/>
            <p:cNvSpPr/>
            <p:nvPr/>
          </p:nvSpPr>
          <p:spPr>
            <a:xfrm>
              <a:off x="0" y="1117604"/>
              <a:ext cx="254000" cy="127000"/>
            </a:xfrm>
            <a:custGeom>
              <a:avLst/>
              <a:gdLst/>
              <a:ahLst/>
              <a:cxnLst/>
              <a:rect l="0" t="0" r="0" b="0"/>
              <a:pathLst>
                <a:path w="254000" h="127000">
                  <a:moveTo>
                    <a:pt x="0" y="0"/>
                  </a:moveTo>
                  <a:lnTo>
                    <a:pt x="254000" y="0"/>
                  </a:lnTo>
                  <a:lnTo>
                    <a:pt x="127000" y="12700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E1C5D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43" name="Shape 1067"/>
            <p:cNvSpPr/>
            <p:nvPr/>
          </p:nvSpPr>
          <p:spPr>
            <a:xfrm>
              <a:off x="76416" y="1308100"/>
              <a:ext cx="101168" cy="1929143"/>
            </a:xfrm>
            <a:custGeom>
              <a:avLst/>
              <a:gdLst/>
              <a:ahLst/>
              <a:cxnLst/>
              <a:rect l="0" t="0" r="0" b="0"/>
              <a:pathLst>
                <a:path w="101168" h="1929143">
                  <a:moveTo>
                    <a:pt x="0" y="0"/>
                  </a:moveTo>
                  <a:lnTo>
                    <a:pt x="101168" y="0"/>
                  </a:lnTo>
                  <a:lnTo>
                    <a:pt x="101168" y="1929143"/>
                  </a:lnTo>
                  <a:lnTo>
                    <a:pt x="0" y="1929143"/>
                  </a:lnTo>
                  <a:lnTo>
                    <a:pt x="0" y="0"/>
                  </a:lnTo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B274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44" name="Shape 152"/>
            <p:cNvSpPr/>
            <p:nvPr/>
          </p:nvSpPr>
          <p:spPr>
            <a:xfrm>
              <a:off x="0" y="3225810"/>
              <a:ext cx="254000" cy="127000"/>
            </a:xfrm>
            <a:custGeom>
              <a:avLst/>
              <a:gdLst/>
              <a:ahLst/>
              <a:cxnLst/>
              <a:rect l="0" t="0" r="0" b="0"/>
              <a:pathLst>
                <a:path w="254000" h="127000">
                  <a:moveTo>
                    <a:pt x="0" y="0"/>
                  </a:moveTo>
                  <a:lnTo>
                    <a:pt x="254000" y="0"/>
                  </a:lnTo>
                  <a:lnTo>
                    <a:pt x="127000" y="12700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B27493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45" name="Shape 1068"/>
            <p:cNvSpPr/>
            <p:nvPr/>
          </p:nvSpPr>
          <p:spPr>
            <a:xfrm>
              <a:off x="76416" y="3421393"/>
              <a:ext cx="101168" cy="1657350"/>
            </a:xfrm>
            <a:custGeom>
              <a:avLst/>
              <a:gdLst/>
              <a:ahLst/>
              <a:cxnLst/>
              <a:rect l="0" t="0" r="0" b="0"/>
              <a:pathLst>
                <a:path w="101168" h="1657350">
                  <a:moveTo>
                    <a:pt x="0" y="0"/>
                  </a:moveTo>
                  <a:lnTo>
                    <a:pt x="101168" y="0"/>
                  </a:lnTo>
                  <a:lnTo>
                    <a:pt x="101168" y="1657350"/>
                  </a:lnTo>
                  <a:lnTo>
                    <a:pt x="0" y="1657350"/>
                  </a:lnTo>
                  <a:lnTo>
                    <a:pt x="0" y="0"/>
                  </a:lnTo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8D2F6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46" name="Shape 154"/>
            <p:cNvSpPr/>
            <p:nvPr/>
          </p:nvSpPr>
          <p:spPr>
            <a:xfrm>
              <a:off x="-80" y="4998147"/>
              <a:ext cx="254000" cy="190271"/>
            </a:xfrm>
            <a:custGeom>
              <a:avLst/>
              <a:gdLst/>
              <a:ahLst/>
              <a:cxnLst/>
              <a:rect l="0" t="0" r="0" b="0"/>
              <a:pathLst>
                <a:path w="254000" h="127000">
                  <a:moveTo>
                    <a:pt x="0" y="0"/>
                  </a:moveTo>
                  <a:lnTo>
                    <a:pt x="254000" y="0"/>
                  </a:lnTo>
                  <a:lnTo>
                    <a:pt x="127000" y="12700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8D2F6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47" name="Shape 1069"/>
            <p:cNvSpPr/>
            <p:nvPr/>
          </p:nvSpPr>
          <p:spPr>
            <a:xfrm>
              <a:off x="3239224" y="0"/>
              <a:ext cx="101168" cy="1129030"/>
            </a:xfrm>
            <a:custGeom>
              <a:avLst/>
              <a:gdLst/>
              <a:ahLst/>
              <a:cxnLst/>
              <a:rect l="0" t="0" r="0" b="0"/>
              <a:pathLst>
                <a:path w="101168" h="1129030">
                  <a:moveTo>
                    <a:pt x="0" y="0"/>
                  </a:moveTo>
                  <a:lnTo>
                    <a:pt x="101168" y="0"/>
                  </a:lnTo>
                  <a:lnTo>
                    <a:pt x="101168" y="1129030"/>
                  </a:lnTo>
                  <a:lnTo>
                    <a:pt x="0" y="1129030"/>
                  </a:lnTo>
                  <a:lnTo>
                    <a:pt x="0" y="0"/>
                  </a:lnTo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D2D2E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48" name="Shape 156"/>
            <p:cNvSpPr/>
            <p:nvPr/>
          </p:nvSpPr>
          <p:spPr>
            <a:xfrm>
              <a:off x="3162808" y="1117604"/>
              <a:ext cx="254000" cy="127000"/>
            </a:xfrm>
            <a:custGeom>
              <a:avLst/>
              <a:gdLst/>
              <a:ahLst/>
              <a:cxnLst/>
              <a:rect l="0" t="0" r="0" b="0"/>
              <a:pathLst>
                <a:path w="254000" h="127000">
                  <a:moveTo>
                    <a:pt x="0" y="0"/>
                  </a:moveTo>
                  <a:lnTo>
                    <a:pt x="254000" y="0"/>
                  </a:lnTo>
                  <a:lnTo>
                    <a:pt x="127000" y="12700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D2D2E2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49" name="Shape 1070"/>
            <p:cNvSpPr/>
            <p:nvPr/>
          </p:nvSpPr>
          <p:spPr>
            <a:xfrm>
              <a:off x="3239224" y="1308113"/>
              <a:ext cx="101168" cy="1930946"/>
            </a:xfrm>
            <a:custGeom>
              <a:avLst/>
              <a:gdLst/>
              <a:ahLst/>
              <a:cxnLst/>
              <a:rect l="0" t="0" r="0" b="0"/>
              <a:pathLst>
                <a:path w="101168" h="1930946">
                  <a:moveTo>
                    <a:pt x="0" y="0"/>
                  </a:moveTo>
                  <a:lnTo>
                    <a:pt x="101168" y="0"/>
                  </a:lnTo>
                  <a:lnTo>
                    <a:pt x="101168" y="1930946"/>
                  </a:lnTo>
                  <a:lnTo>
                    <a:pt x="0" y="1930946"/>
                  </a:lnTo>
                  <a:lnTo>
                    <a:pt x="0" y="0"/>
                  </a:lnTo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ABADC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50" name="Shape 158"/>
            <p:cNvSpPr/>
            <p:nvPr/>
          </p:nvSpPr>
          <p:spPr>
            <a:xfrm>
              <a:off x="3162808" y="3227622"/>
              <a:ext cx="254000" cy="127000"/>
            </a:xfrm>
            <a:custGeom>
              <a:avLst/>
              <a:gdLst/>
              <a:ahLst/>
              <a:cxnLst/>
              <a:rect l="0" t="0" r="0" b="0"/>
              <a:pathLst>
                <a:path w="254000" h="127000">
                  <a:moveTo>
                    <a:pt x="0" y="0"/>
                  </a:moveTo>
                  <a:lnTo>
                    <a:pt x="254000" y="0"/>
                  </a:lnTo>
                  <a:lnTo>
                    <a:pt x="127000" y="12700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ABADC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51" name="Shape 1071"/>
            <p:cNvSpPr/>
            <p:nvPr/>
          </p:nvSpPr>
          <p:spPr>
            <a:xfrm>
              <a:off x="3239224" y="3421393"/>
              <a:ext cx="101168" cy="1655915"/>
            </a:xfrm>
            <a:custGeom>
              <a:avLst/>
              <a:gdLst/>
              <a:ahLst/>
              <a:cxnLst/>
              <a:rect l="0" t="0" r="0" b="0"/>
              <a:pathLst>
                <a:path w="101168" h="1655915">
                  <a:moveTo>
                    <a:pt x="0" y="0"/>
                  </a:moveTo>
                  <a:lnTo>
                    <a:pt x="101168" y="0"/>
                  </a:lnTo>
                  <a:lnTo>
                    <a:pt x="101168" y="1655915"/>
                  </a:lnTo>
                  <a:lnTo>
                    <a:pt x="0" y="1655915"/>
                  </a:lnTo>
                  <a:lnTo>
                    <a:pt x="0" y="0"/>
                  </a:lnTo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3A5D8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52" name="Shape 160"/>
            <p:cNvSpPr/>
            <p:nvPr/>
          </p:nvSpPr>
          <p:spPr>
            <a:xfrm>
              <a:off x="3162808" y="5065872"/>
              <a:ext cx="254000" cy="127000"/>
            </a:xfrm>
            <a:custGeom>
              <a:avLst/>
              <a:gdLst/>
              <a:ahLst/>
              <a:cxnLst/>
              <a:rect l="0" t="0" r="0" b="0"/>
              <a:pathLst>
                <a:path w="254000" h="127000">
                  <a:moveTo>
                    <a:pt x="0" y="0"/>
                  </a:moveTo>
                  <a:lnTo>
                    <a:pt x="254000" y="0"/>
                  </a:lnTo>
                  <a:lnTo>
                    <a:pt x="127000" y="12700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3A5D8D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53" name="Shape 1072"/>
            <p:cNvSpPr/>
            <p:nvPr/>
          </p:nvSpPr>
          <p:spPr>
            <a:xfrm>
              <a:off x="6468897" y="0"/>
              <a:ext cx="101181" cy="1129030"/>
            </a:xfrm>
            <a:custGeom>
              <a:avLst/>
              <a:gdLst/>
              <a:ahLst/>
              <a:cxnLst/>
              <a:rect l="0" t="0" r="0" b="0"/>
              <a:pathLst>
                <a:path w="101181" h="1129030">
                  <a:moveTo>
                    <a:pt x="0" y="0"/>
                  </a:moveTo>
                  <a:lnTo>
                    <a:pt x="101181" y="0"/>
                  </a:lnTo>
                  <a:lnTo>
                    <a:pt x="101181" y="1129030"/>
                  </a:lnTo>
                  <a:lnTo>
                    <a:pt x="0" y="1129030"/>
                  </a:lnTo>
                  <a:lnTo>
                    <a:pt x="0" y="0"/>
                  </a:lnTo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D5D8C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54" name="Shape 162"/>
            <p:cNvSpPr/>
            <p:nvPr/>
          </p:nvSpPr>
          <p:spPr>
            <a:xfrm>
              <a:off x="6392487" y="1125970"/>
              <a:ext cx="254000" cy="127000"/>
            </a:xfrm>
            <a:custGeom>
              <a:avLst/>
              <a:gdLst/>
              <a:ahLst/>
              <a:cxnLst/>
              <a:rect l="0" t="0" r="0" b="0"/>
              <a:pathLst>
                <a:path w="254000" h="127000">
                  <a:moveTo>
                    <a:pt x="0" y="0"/>
                  </a:moveTo>
                  <a:lnTo>
                    <a:pt x="254000" y="0"/>
                  </a:lnTo>
                  <a:lnTo>
                    <a:pt x="127000" y="12700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D5D8C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55" name="Shape 1073"/>
            <p:cNvSpPr/>
            <p:nvPr/>
          </p:nvSpPr>
          <p:spPr>
            <a:xfrm>
              <a:off x="6402642" y="1308100"/>
              <a:ext cx="101181" cy="1925498"/>
            </a:xfrm>
            <a:custGeom>
              <a:avLst/>
              <a:gdLst/>
              <a:ahLst/>
              <a:cxnLst/>
              <a:rect l="0" t="0" r="0" b="0"/>
              <a:pathLst>
                <a:path w="101181" h="1925498">
                  <a:moveTo>
                    <a:pt x="0" y="0"/>
                  </a:moveTo>
                  <a:lnTo>
                    <a:pt x="101181" y="0"/>
                  </a:lnTo>
                  <a:lnTo>
                    <a:pt x="101181" y="1925498"/>
                  </a:lnTo>
                  <a:lnTo>
                    <a:pt x="0" y="1925498"/>
                  </a:lnTo>
                  <a:lnTo>
                    <a:pt x="0" y="0"/>
                  </a:lnTo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B2BF9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56" name="Shape 164"/>
            <p:cNvSpPr/>
            <p:nvPr/>
          </p:nvSpPr>
          <p:spPr>
            <a:xfrm>
              <a:off x="6326237" y="3222164"/>
              <a:ext cx="254000" cy="127000"/>
            </a:xfrm>
            <a:custGeom>
              <a:avLst/>
              <a:gdLst/>
              <a:ahLst/>
              <a:cxnLst/>
              <a:rect l="0" t="0" r="0" b="0"/>
              <a:pathLst>
                <a:path w="254000" h="127000">
                  <a:moveTo>
                    <a:pt x="0" y="0"/>
                  </a:moveTo>
                  <a:lnTo>
                    <a:pt x="254000" y="0"/>
                  </a:lnTo>
                  <a:lnTo>
                    <a:pt x="127000" y="12700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B2BF97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57" name="Shape 1074"/>
            <p:cNvSpPr/>
            <p:nvPr/>
          </p:nvSpPr>
          <p:spPr>
            <a:xfrm>
              <a:off x="6402642" y="3421393"/>
              <a:ext cx="101181" cy="1655915"/>
            </a:xfrm>
            <a:custGeom>
              <a:avLst/>
              <a:gdLst/>
              <a:ahLst/>
              <a:cxnLst/>
              <a:rect l="0" t="0" r="0" b="0"/>
              <a:pathLst>
                <a:path w="101181" h="1655915">
                  <a:moveTo>
                    <a:pt x="0" y="0"/>
                  </a:moveTo>
                  <a:lnTo>
                    <a:pt x="101181" y="0"/>
                  </a:lnTo>
                  <a:lnTo>
                    <a:pt x="101181" y="1655915"/>
                  </a:lnTo>
                  <a:lnTo>
                    <a:pt x="0" y="1655915"/>
                  </a:lnTo>
                  <a:lnTo>
                    <a:pt x="0" y="0"/>
                  </a:lnTo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4A8038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  <p:sp>
          <p:nvSpPr>
            <p:cNvPr id="158" name="Shape 166"/>
            <p:cNvSpPr/>
            <p:nvPr/>
          </p:nvSpPr>
          <p:spPr>
            <a:xfrm>
              <a:off x="6326237" y="5065872"/>
              <a:ext cx="254000" cy="127000"/>
            </a:xfrm>
            <a:custGeom>
              <a:avLst/>
              <a:gdLst/>
              <a:ahLst/>
              <a:cxnLst/>
              <a:rect l="0" t="0" r="0" b="0"/>
              <a:pathLst>
                <a:path w="254000" h="127000">
                  <a:moveTo>
                    <a:pt x="0" y="0"/>
                  </a:moveTo>
                  <a:lnTo>
                    <a:pt x="254000" y="0"/>
                  </a:lnTo>
                  <a:lnTo>
                    <a:pt x="127000" y="127000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00000"/>
            </a:ln>
          </p:spPr>
          <p:style>
            <a:lnRef idx="0">
              <a:srgbClr val="000000"/>
            </a:lnRef>
            <a:fillRef idx="1">
              <a:srgbClr val="4A8038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it-IT" sz="2400"/>
            </a:p>
          </p:txBody>
        </p:sp>
      </p:grpSp>
      <p:graphicFrame>
        <p:nvGraphicFramePr>
          <p:cNvPr id="159" name="Segnaposto contenuto 15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216810"/>
              </p:ext>
            </p:extLst>
          </p:nvPr>
        </p:nvGraphicFramePr>
        <p:xfrm>
          <a:off x="1189385" y="428488"/>
          <a:ext cx="9847703" cy="709295"/>
        </p:xfrm>
        <a:graphic>
          <a:graphicData uri="http://schemas.openxmlformats.org/drawingml/2006/table">
            <a:tbl>
              <a:tblPr firstRow="1" firstCol="1" bandRow="1"/>
              <a:tblGrid>
                <a:gridCol w="31345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0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538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3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15315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06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FFFEF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I. Fornire molteplici forme di</a:t>
                      </a:r>
                      <a:endParaRPr lang="it-IT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648970" indent="-4953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FFFEF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        Rappresentazione</a:t>
                      </a:r>
                      <a:endParaRPr lang="it-IT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963" marR="639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2F6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3963" marR="639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7815" indent="-2203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FFFEF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II. Fornire molteplici forme di</a:t>
                      </a:r>
                      <a:endParaRPr lang="it-IT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97815" indent="-2203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FFFEF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Azione ed Espressione</a:t>
                      </a:r>
                      <a:endParaRPr lang="it-IT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963" marR="639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A5D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3963" marR="639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FFFEF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       II. Fornire molteplici forme di</a:t>
                      </a:r>
                      <a:endParaRPr lang="it-IT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solidFill>
                            <a:srgbClr val="FFFEF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Motivazione</a:t>
                      </a:r>
                      <a:endParaRPr lang="it-IT" sz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963" marR="639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80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6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3963" marR="6396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2F6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3963" marR="639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3963" marR="6396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A5D8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3963" marR="6396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63963" marR="63963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80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60" name="Tabella 15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497452"/>
              </p:ext>
            </p:extLst>
          </p:nvPr>
        </p:nvGraphicFramePr>
        <p:xfrm>
          <a:off x="1303373" y="6518331"/>
          <a:ext cx="9771466" cy="379476"/>
        </p:xfrm>
        <a:graphic>
          <a:graphicData uri="http://schemas.openxmlformats.org/drawingml/2006/table">
            <a:tbl>
              <a:tblPr firstRow="1" firstCol="1" bandRow="1"/>
              <a:tblGrid>
                <a:gridCol w="31716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097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022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009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319560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50818">
                <a:tc>
                  <a:txBody>
                    <a:bodyPr/>
                    <a:lstStyle/>
                    <a:p>
                      <a:pPr marL="648970" indent="-4953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rgbClr val="FFFEF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Studenti ben informati e pieni di risorse</a:t>
                      </a:r>
                      <a:endParaRPr lang="it-IT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2367" marR="5236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2F6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2367" marR="5236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297815" indent="-22034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rgbClr val="FFFEF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Studenti strategici e orientati alla meta</a:t>
                      </a:r>
                      <a:endParaRPr lang="it-IT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2367" marR="5236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A5D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2367" marR="5236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rgbClr val="FFFEFD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Studenti motivati e determinati </a:t>
                      </a:r>
                      <a:endParaRPr lang="it-IT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52367" marR="5236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80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82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2367" marR="523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D2F6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2367" marR="5236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2367" marR="523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A5D8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2367" marR="52367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52367" marR="5236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A80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61" name="Segnaposto piè di pagina 1"/>
          <p:cNvSpPr>
            <a:spLocks noGrp="1"/>
          </p:cNvSpPr>
          <p:nvPr>
            <p:ph type="ftr" sz="quarter" idx="11"/>
          </p:nvPr>
        </p:nvSpPr>
        <p:spPr>
          <a:xfrm rot="16200000">
            <a:off x="9051843" y="3277677"/>
            <a:ext cx="5716488" cy="365125"/>
          </a:xfrm>
        </p:spPr>
        <p:txBody>
          <a:bodyPr/>
          <a:lstStyle/>
          <a:p>
            <a:r>
              <a:rPr lang="it-IT" dirty="0"/>
              <a:t>Tratto dalla relazione del  prof. Giovanni Savia –  Catania Gennaio 2015 </a:t>
            </a:r>
          </a:p>
        </p:txBody>
      </p:sp>
    </p:spTree>
    <p:extLst>
      <p:ext uri="{BB962C8B-B14F-4D97-AF65-F5344CB8AC3E}">
        <p14:creationId xmlns:p14="http://schemas.microsoft.com/office/powerpoint/2010/main" val="155965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366713" y="168741"/>
            <a:ext cx="3848100" cy="25500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- paradigma dell’insegnamento  </a:t>
            </a:r>
          </a:p>
        </p:txBody>
      </p:sp>
      <p:graphicFrame>
        <p:nvGraphicFramePr>
          <p:cNvPr id="3" name="Diagramma 2"/>
          <p:cNvGraphicFramePr/>
          <p:nvPr>
            <p:extLst/>
          </p:nvPr>
        </p:nvGraphicFramePr>
        <p:xfrm>
          <a:off x="254000" y="901622"/>
          <a:ext cx="7315200" cy="5956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520700" y="477140"/>
            <a:ext cx="892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b="1" dirty="0"/>
              <a:t>PRINCIPIO I: FORNIRE MOLTEPLICI FORME DI RAPPRESENTAZIONE</a:t>
            </a:r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69200" y="363915"/>
            <a:ext cx="44577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it-IT" b="1" i="1" dirty="0"/>
              <a:t>PERCHE’  CIASCUNO HA UNA MODALITÀ DI PERCEPIRE E COMPRENDERE LE INFORMAZIONI CHE VENGONO LORO PRESENTATE. </a:t>
            </a:r>
          </a:p>
          <a:p>
            <a:pPr lvl="0" algn="just">
              <a:defRPr/>
            </a:pPr>
            <a:endParaRPr lang="it-IT" sz="1600" i="1" dirty="0"/>
          </a:p>
          <a:p>
            <a:pPr lvl="0" algn="just">
              <a:defRPr/>
            </a:pPr>
            <a:r>
              <a:rPr lang="it-IT" sz="1600" i="1" dirty="0"/>
              <a:t>Non solo gli alunni con disabilità sensoriali (cecità o sordità), disabilità nell’apprendimento (dislessia), differenze linguistiche o culturali e così via potrebbero richiedere tutti diversi modi di approcciarsi ai contenuti. </a:t>
            </a:r>
          </a:p>
          <a:p>
            <a:pPr lvl="0" algn="just">
              <a:defRPr/>
            </a:pPr>
            <a:r>
              <a:rPr lang="it-IT" sz="1600" i="1" dirty="0"/>
              <a:t>Altri potrebbero semplicemente assimilare le informazioni più velocemente ed efficacemente attraverso mezzi visivi o uditivi piuttosto che attraverso il testo scritto. </a:t>
            </a:r>
          </a:p>
          <a:p>
            <a:pPr lvl="0" algn="just">
              <a:defRPr/>
            </a:pPr>
            <a:r>
              <a:rPr lang="it-IT" sz="1600" i="1" dirty="0"/>
              <a:t>L’apprendimento e l’uso consapevole delle conoscenze  avvengono quando vengono usati rappresentazioni multiple, perché permettono agli studenti di fare dei collegamenti interni, così come tra i concetti. </a:t>
            </a:r>
          </a:p>
          <a:p>
            <a:pPr lvl="0" algn="just">
              <a:defRPr/>
            </a:pPr>
            <a:endParaRPr lang="it-IT" sz="1600" i="1" dirty="0"/>
          </a:p>
          <a:p>
            <a:pPr lvl="0" algn="ctr">
              <a:defRPr/>
            </a:pPr>
            <a:r>
              <a:rPr lang="it-IT" b="1" i="1" dirty="0"/>
              <a:t>NON SI TRATTA SOLTANTO DI FORNIRE RAPPRESENTAZIONI CHE COINVOLGANO QUANTI PIÙ SENSI POSSIBILI, MA ANCHE QUANTI PIÙ LINGUAGGI POSSIBILI</a:t>
            </a:r>
          </a:p>
          <a:p>
            <a:endParaRPr lang="it-IT" sz="1600" dirty="0"/>
          </a:p>
        </p:txBody>
      </p:sp>
      <p:sp>
        <p:nvSpPr>
          <p:cNvPr id="6" name="Segnaposto piè di pagina 1"/>
          <p:cNvSpPr>
            <a:spLocks noGrp="1"/>
          </p:cNvSpPr>
          <p:nvPr>
            <p:ph type="ftr" sz="quarter" idx="11"/>
          </p:nvPr>
        </p:nvSpPr>
        <p:spPr>
          <a:xfrm rot="16200000">
            <a:off x="9236905" y="3277677"/>
            <a:ext cx="5716488" cy="365125"/>
          </a:xfrm>
        </p:spPr>
        <p:txBody>
          <a:bodyPr/>
          <a:lstStyle/>
          <a:p>
            <a:r>
              <a:rPr lang="it-IT" dirty="0"/>
              <a:t>Tratto dalla relazione del  prof. Giovanni Savia –  Catania Gennaio 2015 </a:t>
            </a:r>
          </a:p>
        </p:txBody>
      </p:sp>
    </p:spTree>
    <p:extLst>
      <p:ext uri="{BB962C8B-B14F-4D97-AF65-F5344CB8AC3E}">
        <p14:creationId xmlns:p14="http://schemas.microsoft.com/office/powerpoint/2010/main" val="112166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366713" y="168741"/>
            <a:ext cx="3848100" cy="25500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- paradigma dell’insegnamento  </a:t>
            </a:r>
          </a:p>
        </p:txBody>
      </p:sp>
      <p:graphicFrame>
        <p:nvGraphicFramePr>
          <p:cNvPr id="3" name="Diagramma 2"/>
          <p:cNvGraphicFramePr/>
          <p:nvPr>
            <p:extLst/>
          </p:nvPr>
        </p:nvGraphicFramePr>
        <p:xfrm>
          <a:off x="254000" y="1176866"/>
          <a:ext cx="6985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366713" y="530535"/>
            <a:ext cx="892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b="1" dirty="0"/>
              <a:t>PRINCIPIO II: </a:t>
            </a:r>
            <a:r>
              <a:rPr lang="it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FORNIRE MOLTEPLICI FORME DI AZIONE ED ESPRESSIONE</a:t>
            </a:r>
            <a:endParaRPr lang="it-IT" b="1" dirty="0"/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7543800" y="144759"/>
            <a:ext cx="4400550" cy="6817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i="1" dirty="0"/>
              <a:t>CIASCUNO HA UN MODO PERSONALE DI ESPRIMERSI SIA PER CAPACITÀ SIA PER SCELTA.</a:t>
            </a:r>
          </a:p>
          <a:p>
            <a:pPr algn="just"/>
            <a:endParaRPr lang="it-IT" i="1" dirty="0"/>
          </a:p>
          <a:p>
            <a:pPr algn="just"/>
            <a:r>
              <a:rPr lang="it-IT" i="1" dirty="0"/>
              <a:t>Per esempio, individui con significative disabilità motorie (paralisi cerebrali), quelli che hanno difficoltà con le abilità strategiche e organizzative (disturbi della funzione esecutiva), quelli che hanno barriere linguistiche e così </a:t>
            </a:r>
            <a:r>
              <a:rPr lang="it-IT" i="1" dirty="0" err="1"/>
              <a:t>via,possono</a:t>
            </a:r>
            <a:r>
              <a:rPr lang="it-IT" i="1" dirty="0"/>
              <a:t> risolvere i compiti di apprendimento in maniera molto differente. Alcuni potrebbero sapersi esprimere bene nello scritto e non nell’orale, e viceversa. </a:t>
            </a:r>
          </a:p>
          <a:p>
            <a:pPr algn="just"/>
            <a:endParaRPr lang="it-IT" i="1" dirty="0"/>
          </a:p>
          <a:p>
            <a:r>
              <a:rPr lang="it-IT" b="1" i="1" dirty="0"/>
              <a:t>FONDAMENTALE E’ RICONOSCERE CHE : </a:t>
            </a:r>
          </a:p>
          <a:p>
            <a:endParaRPr lang="it-IT" b="1" i="1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b="1" i="1" dirty="0"/>
              <a:t>QUALSIASI AZIONE ED ESPRESSIONE RICHIEDONO UN GRAN NUMERO DI STRATEGIE, PRATICA,  ORGANIZZAZIONE.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b="1" i="1" dirty="0"/>
              <a:t>NON C’È UN SOLO MEZZO DI AZIONE O ESPRESSIONE CHE POSSA ESSERE OTTIMALE PER TUTTI  E PER TUTTE LE SITUAZIONI </a:t>
            </a:r>
          </a:p>
        </p:txBody>
      </p:sp>
      <p:sp>
        <p:nvSpPr>
          <p:cNvPr id="6" name="Segnaposto piè di pagina 1"/>
          <p:cNvSpPr>
            <a:spLocks noGrp="1"/>
          </p:cNvSpPr>
          <p:nvPr>
            <p:ph type="ftr" sz="quarter" idx="11"/>
          </p:nvPr>
        </p:nvSpPr>
        <p:spPr>
          <a:xfrm rot="16200000">
            <a:off x="9236905" y="3277677"/>
            <a:ext cx="5716488" cy="365125"/>
          </a:xfrm>
        </p:spPr>
        <p:txBody>
          <a:bodyPr/>
          <a:lstStyle/>
          <a:p>
            <a:r>
              <a:rPr lang="it-IT" dirty="0"/>
              <a:t>Tratto dalla relazione del  prof. Giovanni Savia –  Catania Gennaio 2015 </a:t>
            </a:r>
          </a:p>
        </p:txBody>
      </p:sp>
    </p:spTree>
    <p:extLst>
      <p:ext uri="{BB962C8B-B14F-4D97-AF65-F5344CB8AC3E}">
        <p14:creationId xmlns:p14="http://schemas.microsoft.com/office/powerpoint/2010/main" val="96288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366713" y="168741"/>
            <a:ext cx="3848100" cy="25500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- paradigma dell’insegnamento  </a:t>
            </a:r>
          </a:p>
        </p:txBody>
      </p:sp>
      <p:graphicFrame>
        <p:nvGraphicFramePr>
          <p:cNvPr id="3" name="Diagramma 2"/>
          <p:cNvGraphicFramePr/>
          <p:nvPr>
            <p:extLst/>
          </p:nvPr>
        </p:nvGraphicFramePr>
        <p:xfrm>
          <a:off x="254000" y="1176866"/>
          <a:ext cx="6985000" cy="5557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520700" y="477140"/>
            <a:ext cx="892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b="1" dirty="0"/>
              <a:t>PRINCIPIO III: FORNIRE MOLTEPLICI FORME DI COINVOLGIMENTO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7543800" y="369909"/>
            <a:ext cx="438626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it-IT" b="1" i="1" dirty="0"/>
              <a:t>LA COMPONENTE EMOTIVA RAPPRESENTA UN ELEMENTO CRUCIALE DELL’APPRENDIMENTO </a:t>
            </a:r>
          </a:p>
          <a:p>
            <a:pPr algn="just">
              <a:defRPr/>
            </a:pPr>
            <a:endParaRPr lang="it-IT" b="1" i="1" dirty="0"/>
          </a:p>
          <a:p>
            <a:pPr algn="just">
              <a:defRPr/>
            </a:pPr>
            <a:r>
              <a:rPr lang="it-IT" i="1" dirty="0"/>
              <a:t>Ci sono numerosi elementi che possono influenzare il coinvolgimento emotivo, compresa la neurologia, la cultura, la soggettività, la conoscenza pregressa…. Alcuni studenti sono altamente coinvolti dalla spontaneità e dalle novità, mentre altri non sono coinvolti, o anche spaventati, da questi aspetti, preferendo la rigida routine. Alcuni studenti potrebbero preferire lavorare da soli, mentre altri preferiscono lavorare in gruppo.</a:t>
            </a:r>
          </a:p>
          <a:p>
            <a:pPr algn="just">
              <a:defRPr/>
            </a:pPr>
            <a:r>
              <a:rPr lang="it-IT" b="1" i="1" dirty="0"/>
              <a:t> </a:t>
            </a:r>
          </a:p>
          <a:p>
            <a:pPr algn="ctr">
              <a:defRPr/>
            </a:pPr>
            <a:r>
              <a:rPr lang="it-IT" b="1" i="1" dirty="0"/>
              <a:t>NON C’È UN MODO DI COINVOLGIMENTO CHE POSSA ESSERE OTTIMALE PER TUTTI GLI STUDENTI IN TUTTI I CONTESTI… </a:t>
            </a:r>
          </a:p>
          <a:p>
            <a:pPr algn="ctr">
              <a:defRPr/>
            </a:pPr>
            <a:r>
              <a:rPr lang="it-IT" b="1" i="1" dirty="0"/>
              <a:t> QUINDI FORNIRE MOLTEPLICI OPZIONI DI COINVOLGIMENTO </a:t>
            </a:r>
          </a:p>
          <a:p>
            <a:pPr algn="ctr">
              <a:defRPr/>
            </a:pPr>
            <a:r>
              <a:rPr lang="it-IT" b="1" i="1" dirty="0"/>
              <a:t>È FONDAMENTALE.</a:t>
            </a:r>
          </a:p>
          <a:p>
            <a:endParaRPr lang="it-IT" dirty="0"/>
          </a:p>
        </p:txBody>
      </p:sp>
      <p:sp>
        <p:nvSpPr>
          <p:cNvPr id="6" name="Segnaposto piè di pagina 1"/>
          <p:cNvSpPr>
            <a:spLocks noGrp="1"/>
          </p:cNvSpPr>
          <p:nvPr>
            <p:ph type="ftr" sz="quarter" idx="11"/>
          </p:nvPr>
        </p:nvSpPr>
        <p:spPr>
          <a:xfrm rot="16200000">
            <a:off x="9236905" y="3277677"/>
            <a:ext cx="5716488" cy="365125"/>
          </a:xfrm>
        </p:spPr>
        <p:txBody>
          <a:bodyPr/>
          <a:lstStyle/>
          <a:p>
            <a:r>
              <a:rPr lang="it-IT" dirty="0"/>
              <a:t>Tratto dalla relazione del  prof. Giovanni Savia –  Catania Gennaio 2015 </a:t>
            </a:r>
          </a:p>
        </p:txBody>
      </p:sp>
    </p:spTree>
    <p:extLst>
      <p:ext uri="{BB962C8B-B14F-4D97-AF65-F5344CB8AC3E}">
        <p14:creationId xmlns:p14="http://schemas.microsoft.com/office/powerpoint/2010/main" val="302220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/>
          </p:nvPr>
        </p:nvGraphicFramePr>
        <p:xfrm>
          <a:off x="1204856" y="1397000"/>
          <a:ext cx="995082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770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877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48770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48770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Obiettivi </a:t>
                      </a:r>
                    </a:p>
                  </a:txBody>
                  <a:tcPr>
                    <a:solidFill>
                      <a:srgbClr val="439E9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Metodi</a:t>
                      </a:r>
                      <a:r>
                        <a:rPr lang="it-IT" baseline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rgbClr val="69A3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Materiali</a:t>
                      </a:r>
                    </a:p>
                  </a:txBody>
                  <a:tcPr>
                    <a:solidFill>
                      <a:srgbClr val="7AB3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>
                          <a:solidFill>
                            <a:schemeClr val="bg1"/>
                          </a:solidFill>
                        </a:rPr>
                        <a:t>Valutazione</a:t>
                      </a:r>
                    </a:p>
                  </a:txBody>
                  <a:tcPr>
                    <a:solidFill>
                      <a:srgbClr val="A8C0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" name="Tabella 4"/>
          <p:cNvGraphicFramePr>
            <a:graphicFrameLocks noGrp="1"/>
          </p:cNvGraphicFramePr>
          <p:nvPr>
            <p:extLst/>
          </p:nvPr>
        </p:nvGraphicFramePr>
        <p:xfrm>
          <a:off x="1379476" y="2036038"/>
          <a:ext cx="2071782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17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456384">
                <a:tc>
                  <a:txBody>
                    <a:bodyPr/>
                    <a:lstStyle/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ASPETTATIVE DELL’APPRENDIMENTO</a:t>
                      </a:r>
                    </a:p>
                    <a:p>
                      <a:pPr algn="ctr"/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Essi rappresentano la conoscenza, i concetti e le abilità che tutti gli studenti dovrebbero padroneggiare e sono generalmente allineati agli standard</a:t>
                      </a:r>
                    </a:p>
                    <a:p>
                      <a:pPr algn="ctr"/>
                      <a:endParaRPr lang="it-IT" sz="1400" b="1" kern="120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it-IT" sz="1400" b="1" kern="120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it-IT" sz="1400" b="1" kern="120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it-IT" sz="1400" b="1" kern="1200" dirty="0">
                        <a:solidFill>
                          <a:schemeClr val="bg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VARIABILITA’</a:t>
                      </a: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STUDENTI ESPERTI</a:t>
                      </a:r>
                    </a:p>
                  </a:txBody>
                  <a:tcPr>
                    <a:solidFill>
                      <a:srgbClr val="439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/>
          </p:nvPr>
        </p:nvGraphicFramePr>
        <p:xfrm>
          <a:off x="3991087" y="2026176"/>
          <a:ext cx="1998528" cy="3515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5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515062">
                <a:tc>
                  <a:txBody>
                    <a:bodyPr/>
                    <a:lstStyle/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DECISIONI EDUCATIVE</a:t>
                      </a:r>
                    </a:p>
                    <a:p>
                      <a:pPr algn="ctr"/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Rappresentano approcci, procedure o routine che gli insegnati utilizzano per accelerare o migliorare l’apprendimento</a:t>
                      </a:r>
                    </a:p>
                    <a:p>
                      <a:pPr algn="ctr"/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FLESSIBILI </a:t>
                      </a: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VARIABILI</a:t>
                      </a:r>
                      <a:endParaRPr lang="it-IT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69A3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/>
          </p:nvPr>
        </p:nvGraphicFramePr>
        <p:xfrm>
          <a:off x="6449521" y="2018260"/>
          <a:ext cx="2109974" cy="3522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99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522978">
                <a:tc>
                  <a:txBody>
                    <a:bodyPr/>
                    <a:lstStyle/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MEZZI/STRUMENTI </a:t>
                      </a:r>
                    </a:p>
                    <a:p>
                      <a:pPr algn="ctr"/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utilizzati per presentare i contenuti dell’apprendimento e come ciò che lo studente utilizza per dimostrare la propria conoscenza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FLESSIBILI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VARIABILI</a:t>
                      </a:r>
                      <a:endParaRPr lang="it-IT" sz="14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MOLTEPLICI </a:t>
                      </a:r>
                    </a:p>
                  </a:txBody>
                  <a:tcPr>
                    <a:solidFill>
                      <a:srgbClr val="7AB3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9" name="Tabella 8"/>
          <p:cNvGraphicFramePr>
            <a:graphicFrameLocks noGrp="1"/>
          </p:cNvGraphicFramePr>
          <p:nvPr>
            <p:extLst/>
          </p:nvPr>
        </p:nvGraphicFramePr>
        <p:xfrm>
          <a:off x="8875059" y="2045155"/>
          <a:ext cx="2117484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74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496083">
                <a:tc>
                  <a:txBody>
                    <a:bodyPr/>
                    <a:lstStyle/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Processo di raccolta delle informazioni sul rendimento dello studente utilizzando una varietà di metodi e materiali al fine di determinare la conoscenza, le abilità e la motivazione degli studenti, con il proposito di prendere delle decisioni didattiche consapevoli</a:t>
                      </a:r>
                    </a:p>
                    <a:p>
                      <a:pPr algn="ctr"/>
                      <a:endParaRPr lang="it-IT" sz="1400" b="1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PUNTUALITA’</a:t>
                      </a:r>
                    </a:p>
                    <a:p>
                      <a:pPr algn="ctr"/>
                      <a:r>
                        <a:rPr lang="it-IT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PRECISIONE</a:t>
                      </a:r>
                    </a:p>
                  </a:txBody>
                  <a:tcPr>
                    <a:solidFill>
                      <a:srgbClr val="A7C5C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15" name="Connettore 1 14"/>
          <p:cNvCxnSpPr>
            <a:endCxn id="5" idx="0"/>
          </p:cNvCxnSpPr>
          <p:nvPr/>
        </p:nvCxnSpPr>
        <p:spPr bwMode="auto">
          <a:xfrm flipH="1">
            <a:off x="2415367" y="1767840"/>
            <a:ext cx="5104" cy="268198"/>
          </a:xfrm>
          <a:prstGeom prst="line">
            <a:avLst/>
          </a:prstGeom>
          <a:solidFill>
            <a:schemeClr val="accent1"/>
          </a:solidFill>
          <a:ln w="12700" cap="sq" cmpd="sng" algn="ctr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Connettore 1 15"/>
          <p:cNvCxnSpPr>
            <a:endCxn id="6" idx="0"/>
          </p:cNvCxnSpPr>
          <p:nvPr/>
        </p:nvCxnSpPr>
        <p:spPr bwMode="auto">
          <a:xfrm>
            <a:off x="4990351" y="1761439"/>
            <a:ext cx="0" cy="264737"/>
          </a:xfrm>
          <a:prstGeom prst="line">
            <a:avLst/>
          </a:prstGeom>
          <a:solidFill>
            <a:schemeClr val="accent1"/>
          </a:solidFill>
          <a:ln w="12700" cap="sq" cmpd="sng" algn="ctr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Connettore 1 16"/>
          <p:cNvCxnSpPr/>
          <p:nvPr/>
        </p:nvCxnSpPr>
        <p:spPr bwMode="auto">
          <a:xfrm>
            <a:off x="7471301" y="1788345"/>
            <a:ext cx="1" cy="229915"/>
          </a:xfrm>
          <a:prstGeom prst="line">
            <a:avLst/>
          </a:prstGeom>
          <a:solidFill>
            <a:schemeClr val="accent1"/>
          </a:solidFill>
          <a:ln w="12700" cap="sq" cmpd="sng" algn="ctr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Connettore 1 17"/>
          <p:cNvCxnSpPr/>
          <p:nvPr/>
        </p:nvCxnSpPr>
        <p:spPr bwMode="auto">
          <a:xfrm>
            <a:off x="10041182" y="1772816"/>
            <a:ext cx="0" cy="360040"/>
          </a:xfrm>
          <a:prstGeom prst="line">
            <a:avLst/>
          </a:prstGeom>
          <a:solidFill>
            <a:schemeClr val="accent1"/>
          </a:solidFill>
          <a:ln w="12700" cap="sq" cmpd="sng" algn="ctr">
            <a:gradFill>
              <a:gsLst>
                <a:gs pos="0">
                  <a:srgbClr val="00B050"/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itolo 1"/>
          <p:cNvSpPr txBox="1">
            <a:spLocks/>
          </p:cNvSpPr>
          <p:nvPr/>
        </p:nvSpPr>
        <p:spPr>
          <a:xfrm>
            <a:off x="331565" y="-20943"/>
            <a:ext cx="4029075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- paradigma dell’insegnamento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207212" y="515227"/>
            <a:ext cx="11358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UNIVERSAL DESIGN FOR LEARNING  (UDL)   -  PROGETTAZIONE UNIVERSALE PER L’APPRENDIMENTO(PUA)</a:t>
            </a:r>
            <a:r>
              <a:rPr lang="it-IT" sz="2000" dirty="0">
                <a:solidFill>
                  <a:srgbClr val="E5C243"/>
                </a:solidFill>
                <a:ea typeface="+mj-ea"/>
                <a:cs typeface="+mj-cs"/>
              </a:rPr>
              <a:t/>
            </a:r>
            <a:br>
              <a:rPr lang="it-IT" sz="2000" dirty="0">
                <a:solidFill>
                  <a:srgbClr val="E5C243"/>
                </a:solidFill>
                <a:ea typeface="+mj-ea"/>
                <a:cs typeface="+mj-cs"/>
              </a:rPr>
            </a:br>
            <a:r>
              <a:rPr lang="it-IT" sz="2000" dirty="0"/>
              <a:t> </a:t>
            </a:r>
            <a:r>
              <a:rPr lang="it-IT" sz="2000" i="1" dirty="0"/>
              <a:t>nel Curriculum</a:t>
            </a:r>
          </a:p>
        </p:txBody>
      </p:sp>
      <p:sp>
        <p:nvSpPr>
          <p:cNvPr id="13" name="Segnaposto piè di pagina 1"/>
          <p:cNvSpPr>
            <a:spLocks noGrp="1"/>
          </p:cNvSpPr>
          <p:nvPr>
            <p:ph type="ftr" sz="quarter" idx="11"/>
          </p:nvPr>
        </p:nvSpPr>
        <p:spPr>
          <a:xfrm rot="16200000">
            <a:off x="9236905" y="3277677"/>
            <a:ext cx="5716488" cy="365125"/>
          </a:xfrm>
        </p:spPr>
        <p:txBody>
          <a:bodyPr/>
          <a:lstStyle/>
          <a:p>
            <a:r>
              <a:rPr lang="it-IT" dirty="0"/>
              <a:t>Tratto dalla relazione del  prof. Giovanni Savia –  Catania Gennaio 2015 </a:t>
            </a:r>
          </a:p>
        </p:txBody>
      </p:sp>
    </p:spTree>
    <p:extLst>
      <p:ext uri="{BB962C8B-B14F-4D97-AF65-F5344CB8AC3E}">
        <p14:creationId xmlns:p14="http://schemas.microsoft.com/office/powerpoint/2010/main" val="361804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sellaDiTesto 12"/>
          <p:cNvSpPr txBox="1"/>
          <p:nvPr/>
        </p:nvSpPr>
        <p:spPr>
          <a:xfrm>
            <a:off x="207212" y="515227"/>
            <a:ext cx="11358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UNIVERSAL DESIGN FOR LEARNING  (UDL)   -  PROGETTAZIONE UNIVERSALE PER L’APPRENDIMENTO(PUA)</a:t>
            </a:r>
            <a:r>
              <a:rPr lang="it-IT" sz="2000" dirty="0">
                <a:solidFill>
                  <a:srgbClr val="E5C243"/>
                </a:solidFill>
                <a:ea typeface="+mj-ea"/>
                <a:cs typeface="+mj-cs"/>
              </a:rPr>
              <a:t/>
            </a:r>
            <a:br>
              <a:rPr lang="it-IT" sz="2000" dirty="0">
                <a:solidFill>
                  <a:srgbClr val="E5C243"/>
                </a:solidFill>
                <a:ea typeface="+mj-ea"/>
                <a:cs typeface="+mj-cs"/>
              </a:rPr>
            </a:br>
            <a:r>
              <a:rPr lang="it-IT" sz="2000" dirty="0"/>
              <a:t> </a:t>
            </a:r>
            <a:r>
              <a:rPr lang="it-IT" sz="2000" i="1" dirty="0"/>
              <a:t>FINALITA’ GENERALE : FORMARE STUDENTI ESPERTI</a:t>
            </a:r>
          </a:p>
        </p:txBody>
      </p:sp>
      <p:sp>
        <p:nvSpPr>
          <p:cNvPr id="15" name="Titolo 1"/>
          <p:cNvSpPr txBox="1">
            <a:spLocks/>
          </p:cNvSpPr>
          <p:nvPr/>
        </p:nvSpPr>
        <p:spPr>
          <a:xfrm>
            <a:off x="400829" y="0"/>
            <a:ext cx="4029075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- paradigma dell’insegnamento</a:t>
            </a:r>
          </a:p>
        </p:txBody>
      </p:sp>
      <p:graphicFrame>
        <p:nvGraphicFramePr>
          <p:cNvPr id="10" name="Diagramma 9"/>
          <p:cNvGraphicFramePr/>
          <p:nvPr>
            <p:extLst>
              <p:ext uri="{D42A27DB-BD31-4B8C-83A1-F6EECF244321}">
                <p14:modId xmlns:p14="http://schemas.microsoft.com/office/powerpoint/2010/main" val="3112161515"/>
              </p:ext>
            </p:extLst>
          </p:nvPr>
        </p:nvGraphicFramePr>
        <p:xfrm>
          <a:off x="2415366" y="1084322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Immagin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82" y="3079280"/>
            <a:ext cx="142875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7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74710" y="6001186"/>
            <a:ext cx="8066760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69A39A"/>
            </a:solidFill>
          </a:ln>
        </p:spPr>
        <p:txBody>
          <a:bodyPr wrap="none">
            <a:spAutoFit/>
          </a:bodyPr>
          <a:lstStyle/>
          <a:p>
            <a:r>
              <a:rPr lang="it-IT" dirty="0">
                <a:hlinkClick r:id="rId2"/>
              </a:rPr>
              <a:t>https://www.youtube.com/watch?v=xgEcu30Pzx8</a:t>
            </a:r>
            <a:r>
              <a:rPr lang="it-IT" dirty="0"/>
              <a:t>    </a:t>
            </a:r>
          </a:p>
          <a:p>
            <a:r>
              <a:rPr lang="it-IT" dirty="0"/>
              <a:t>prof. Cesare Rivoltella – FARE LEZIONE CON L’EAS (episodi di apprendimento situato)</a:t>
            </a:r>
          </a:p>
        </p:txBody>
      </p:sp>
      <p:sp>
        <p:nvSpPr>
          <p:cNvPr id="3" name="Rettangolo 2"/>
          <p:cNvSpPr/>
          <p:nvPr/>
        </p:nvSpPr>
        <p:spPr>
          <a:xfrm>
            <a:off x="392998" y="5127998"/>
            <a:ext cx="6208967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it-IT" dirty="0">
                <a:hlinkClick r:id="rId3"/>
              </a:rPr>
              <a:t>https://www.youtube.com/watch?v=aCStuLaDiz</a:t>
            </a:r>
            <a:endParaRPr lang="it-IT" dirty="0"/>
          </a:p>
          <a:p>
            <a:r>
              <a:rPr lang="it-IT" b="1" dirty="0"/>
              <a:t>prof. Cesare Rivoltella – far lezione con gli EAS  IV incontro</a:t>
            </a:r>
          </a:p>
        </p:txBody>
      </p:sp>
      <p:sp>
        <p:nvSpPr>
          <p:cNvPr id="4" name="Rettangolo 3"/>
          <p:cNvSpPr/>
          <p:nvPr/>
        </p:nvSpPr>
        <p:spPr>
          <a:xfrm>
            <a:off x="374710" y="4319786"/>
            <a:ext cx="6208967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it-IT" dirty="0">
                <a:hlinkClick r:id="rId4"/>
              </a:rPr>
              <a:t>https://www.youtube.com/watch?v=LJZxdax_5hA</a:t>
            </a:r>
            <a:endParaRPr lang="it-IT" dirty="0"/>
          </a:p>
          <a:p>
            <a:r>
              <a:rPr lang="it-IT" b="1" dirty="0"/>
              <a:t>Prof Cesare Rivoltella – progettare con gli EAS</a:t>
            </a:r>
          </a:p>
        </p:txBody>
      </p:sp>
      <p:sp>
        <p:nvSpPr>
          <p:cNvPr id="5" name="Rettangolo 4"/>
          <p:cNvSpPr/>
          <p:nvPr/>
        </p:nvSpPr>
        <p:spPr>
          <a:xfrm>
            <a:off x="374710" y="2723965"/>
            <a:ext cx="11201594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it-IT" dirty="0">
                <a:hlinkClick r:id="rId5"/>
              </a:rPr>
              <a:t>http://www.robertosconocchini.it/video-per-la-didattica/5322-video-come-funziona-una-classe-capovolta.html</a:t>
            </a:r>
            <a:endParaRPr lang="it-IT" dirty="0"/>
          </a:p>
          <a:p>
            <a:r>
              <a:rPr lang="it-IT" b="1" dirty="0"/>
              <a:t>Come funziona la classe capovolta?</a:t>
            </a:r>
          </a:p>
        </p:txBody>
      </p:sp>
      <p:sp>
        <p:nvSpPr>
          <p:cNvPr id="6" name="Rettangolo 5"/>
          <p:cNvSpPr/>
          <p:nvPr/>
        </p:nvSpPr>
        <p:spPr>
          <a:xfrm>
            <a:off x="374710" y="3471349"/>
            <a:ext cx="5101333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it-IT" dirty="0">
                <a:hlinkClick r:id="rId6"/>
              </a:rPr>
              <a:t>https://www.youtube.com/watch?v=NSV__rUjsCM</a:t>
            </a:r>
            <a:endParaRPr lang="it-IT" dirty="0"/>
          </a:p>
          <a:p>
            <a:r>
              <a:rPr lang="it-IT" b="1" dirty="0"/>
              <a:t>METODO DI STUDIO  NELLA CLASSE CAPOVOLTA </a:t>
            </a:r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400829" y="0"/>
            <a:ext cx="4029075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000" b="1" dirty="0">
                <a:solidFill>
                  <a:srgbClr val="C00000"/>
                </a:solidFill>
                <a:latin typeface="Comic Sans MS" panose="030F0702030302020204" pitchFamily="66" charset="0"/>
              </a:rPr>
              <a:t>didattica inclusiva - paradigma dell’insegnamento</a:t>
            </a:r>
          </a:p>
        </p:txBody>
      </p:sp>
      <p:sp>
        <p:nvSpPr>
          <p:cNvPr id="8" name="Rettangolo 7"/>
          <p:cNvSpPr/>
          <p:nvPr/>
        </p:nvSpPr>
        <p:spPr>
          <a:xfrm>
            <a:off x="356861" y="1964205"/>
            <a:ext cx="5010026" cy="64633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it-IT" dirty="0">
                <a:hlinkClick r:id="rId7"/>
              </a:rPr>
              <a:t>https://www.youtube.com/watch?v=cECymCi4EFw</a:t>
            </a:r>
            <a:r>
              <a:rPr lang="it-IT" dirty="0"/>
              <a:t> </a:t>
            </a:r>
          </a:p>
          <a:p>
            <a:pPr fontAlgn="t"/>
            <a:r>
              <a:rPr lang="it-IT" b="1" dirty="0"/>
              <a:t>Perché una </a:t>
            </a:r>
            <a:r>
              <a:rPr lang="it-IT" b="1" dirty="0" err="1"/>
              <a:t>Flipped</a:t>
            </a:r>
            <a:r>
              <a:rPr lang="it-IT" b="1" dirty="0"/>
              <a:t> </a:t>
            </a:r>
            <a:r>
              <a:rPr lang="it-IT" b="1" dirty="0" err="1"/>
              <a:t>Classroom</a:t>
            </a:r>
            <a:r>
              <a:rPr lang="it-IT" b="1" dirty="0"/>
              <a:t>?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56861" y="1046276"/>
            <a:ext cx="113585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UNIVERSAL DESIGN FOR LEARNING  (UDL)   -  PROGETTAZIONE UNIVERSALE PER L’APPRENDIMENTO(PUA)</a:t>
            </a:r>
            <a:r>
              <a:rPr lang="it-IT" sz="2000" dirty="0">
                <a:solidFill>
                  <a:srgbClr val="E5C243"/>
                </a:solidFill>
                <a:ea typeface="+mj-ea"/>
                <a:cs typeface="+mj-cs"/>
              </a:rPr>
              <a:t/>
            </a:r>
            <a:br>
              <a:rPr lang="it-IT" sz="2000" dirty="0">
                <a:solidFill>
                  <a:srgbClr val="E5C243"/>
                </a:solidFill>
                <a:ea typeface="+mj-ea"/>
                <a:cs typeface="+mj-cs"/>
              </a:rPr>
            </a:br>
            <a:r>
              <a:rPr lang="it-IT" sz="2000" dirty="0"/>
              <a:t> </a:t>
            </a:r>
            <a:r>
              <a:rPr lang="it-IT" sz="2000" i="1" dirty="0"/>
              <a:t>Quale metodo?  Quale decisione educativa deve compiere il docente? 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042988" y="392109"/>
            <a:ext cx="10058400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dirty="0"/>
              <a:t> SITO CTS «CENTRO TEC_ha»     </a:t>
            </a:r>
            <a:r>
              <a:rPr lang="it-IT" dirty="0">
                <a:hlinkClick r:id="rId8"/>
              </a:rPr>
              <a:t>www.centrotecha.it</a:t>
            </a:r>
            <a:endParaRPr lang="it-IT" dirty="0"/>
          </a:p>
          <a:p>
            <a:r>
              <a:rPr lang="it-IT" b="1" dirty="0"/>
              <a:t>Sportello consulenza didattica e tecnologica  – materiali – piattaforma </a:t>
            </a:r>
            <a:r>
              <a:rPr lang="it-IT" b="1"/>
              <a:t>moodle   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306888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2418</Words>
  <Application>Microsoft Office PowerPoint</Application>
  <PresentationFormat>Personalizzato</PresentationFormat>
  <Paragraphs>440</Paragraphs>
  <Slides>16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Tema di Office</vt:lpstr>
      <vt:lpstr>Presentazione standard di PowerPoint</vt:lpstr>
      <vt:lpstr>didattica inclusiva - paradigma dell’insegnamento</vt:lpstr>
      <vt:lpstr>didattica inclusiva - paradigma dell’insegnamento</vt:lpstr>
      <vt:lpstr>didattica inclusiva - paradigma dell’insegnamento</vt:lpstr>
      <vt:lpstr>IL DOCENTE INCLUSIVO</vt:lpstr>
      <vt:lpstr>IL DOCENTE INCLUSIVO</vt:lpstr>
      <vt:lpstr>didattica inclusiva  - paradigma dell’insegnamento</vt:lpstr>
      <vt:lpstr>didattica inclusiva  - paradigma dell’insegnamento</vt:lpstr>
      <vt:lpstr>didattica inclusiva - paradigma dell’insegnamento</vt:lpstr>
      <vt:lpstr>didattica inclusiva - paradigma dell’insegnamento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angela fossati</dc:creator>
  <cp:lastModifiedBy>Administrator</cp:lastModifiedBy>
  <cp:revision>107</cp:revision>
  <cp:lastPrinted>2018-01-17T10:57:32Z</cp:lastPrinted>
  <dcterms:created xsi:type="dcterms:W3CDTF">2016-04-14T15:53:42Z</dcterms:created>
  <dcterms:modified xsi:type="dcterms:W3CDTF">2018-01-17T11:24:46Z</dcterms:modified>
</cp:coreProperties>
</file>